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ibre Baskerville Bold" charset="1" panose="02000000000000000000"/>
      <p:regular r:id="rId22"/>
    </p:embeddedFont>
    <p:embeddedFont>
      <p:font typeface="Libre Baskerville Italics" charset="1" panose="02000000000000000000"/>
      <p:regular r:id="rId23"/>
    </p:embeddedFont>
    <p:embeddedFont>
      <p:font typeface="Libre Baskerville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31.png" Type="http://schemas.openxmlformats.org/officeDocument/2006/relationships/image"/><Relationship Id="rId12" Target="../media/image55.pn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3.jpeg" Type="http://schemas.openxmlformats.org/officeDocument/2006/relationships/image"/><Relationship Id="rId3" Target="../media/image15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jpeg" Type="http://schemas.openxmlformats.org/officeDocument/2006/relationships/image"/><Relationship Id="rId8" Target="../media/image44.png" Type="http://schemas.openxmlformats.org/officeDocument/2006/relationships/image"/><Relationship Id="rId9" Target="../media/image5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56.jpeg" Type="http://schemas.openxmlformats.org/officeDocument/2006/relationships/image"/><Relationship Id="rId5" Target="../media/image44.png" Type="http://schemas.openxmlformats.org/officeDocument/2006/relationships/image"/><Relationship Id="rId6" Target="../media/image4.png" Type="http://schemas.openxmlformats.org/officeDocument/2006/relationships/image"/><Relationship Id="rId7" Target="../media/image48.png" Type="http://schemas.openxmlformats.org/officeDocument/2006/relationships/image"/><Relationship Id="rId8" Target="../media/image41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57.jpeg" Type="http://schemas.openxmlformats.org/officeDocument/2006/relationships/image"/><Relationship Id="rId5" Target="../media/image44.png" Type="http://schemas.openxmlformats.org/officeDocument/2006/relationships/image"/><Relationship Id="rId6" Target="../media/image4.png" Type="http://schemas.openxmlformats.org/officeDocument/2006/relationships/image"/><Relationship Id="rId7" Target="../media/image48.png" Type="http://schemas.openxmlformats.org/officeDocument/2006/relationships/image"/><Relationship Id="rId8" Target="../media/image41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58.jpeg" Type="http://schemas.openxmlformats.org/officeDocument/2006/relationships/image"/><Relationship Id="rId5" Target="../media/image44.png" Type="http://schemas.openxmlformats.org/officeDocument/2006/relationships/image"/><Relationship Id="rId6" Target="../media/image4.png" Type="http://schemas.openxmlformats.org/officeDocument/2006/relationships/image"/><Relationship Id="rId7" Target="../media/image48.png" Type="http://schemas.openxmlformats.org/officeDocument/2006/relationships/image"/><Relationship Id="rId8" Target="../media/image41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jpe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17.png" Type="http://schemas.openxmlformats.org/officeDocument/2006/relationships/image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59.jpeg" Type="http://schemas.openxmlformats.org/officeDocument/2006/relationships/image"/><Relationship Id="rId6" Target="../media/image44.png" Type="http://schemas.openxmlformats.org/officeDocument/2006/relationships/image"/><Relationship Id="rId7" Target="../media/image48.png" Type="http://schemas.openxmlformats.org/officeDocument/2006/relationships/image"/><Relationship Id="rId8" Target="../media/image41.pn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45.png" Type="http://schemas.openxmlformats.org/officeDocument/2006/relationships/image"/><Relationship Id="rId2" Target="../media/image3.jpeg" Type="http://schemas.openxmlformats.org/officeDocument/2006/relationships/image"/><Relationship Id="rId3" Target="../media/image41.png" Type="http://schemas.openxmlformats.org/officeDocument/2006/relationships/image"/><Relationship Id="rId4" Target="../media/image62.png" Type="http://schemas.openxmlformats.org/officeDocument/2006/relationships/image"/><Relationship Id="rId5" Target="../media/image52.jpeg" Type="http://schemas.openxmlformats.org/officeDocument/2006/relationships/image"/><Relationship Id="rId6" Target="../media/image44.png" Type="http://schemas.openxmlformats.org/officeDocument/2006/relationships/image"/><Relationship Id="rId7" Target="../media/image63.png" Type="http://schemas.openxmlformats.org/officeDocument/2006/relationships/image"/><Relationship Id="rId8" Target="../media/image25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5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17.png" Type="http://schemas.openxmlformats.org/officeDocument/2006/relationships/image"/><Relationship Id="rId7" Target="http://98.84.23.45/dashboard.php" TargetMode="External" Type="http://schemas.openxmlformats.org/officeDocument/2006/relationships/hyperlink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://98.84.23.45/register.php" TargetMode="External" Type="http://schemas.openxmlformats.org/officeDocument/2006/relationships/hyperlink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2.pn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3.jpe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27.jpe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media/image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15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3.jpeg" Type="http://schemas.openxmlformats.org/officeDocument/2006/relationships/image"/><Relationship Id="rId3" Target="../media/image1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3.jpeg" Type="http://schemas.openxmlformats.org/officeDocument/2006/relationships/image"/><Relationship Id="rId3" Target="../media/image1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3.jpeg" Type="http://schemas.openxmlformats.org/officeDocument/2006/relationships/image"/><Relationship Id="rId3" Target="../media/image1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3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jpe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4" r="0" b="-44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93632">
            <a:off x="530956" y="1778475"/>
            <a:ext cx="6728260" cy="1312011"/>
          </a:xfrm>
          <a:custGeom>
            <a:avLst/>
            <a:gdLst/>
            <a:ahLst/>
            <a:cxnLst/>
            <a:rect r="r" b="b" t="t" l="l"/>
            <a:pathLst>
              <a:path h="1312011" w="6728260">
                <a:moveTo>
                  <a:pt x="0" y="0"/>
                </a:moveTo>
                <a:lnTo>
                  <a:pt x="6728259" y="0"/>
                </a:lnTo>
                <a:lnTo>
                  <a:pt x="6728259" y="1312010"/>
                </a:lnTo>
                <a:lnTo>
                  <a:pt x="0" y="1312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8885" y="3034918"/>
            <a:ext cx="10825804" cy="402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4"/>
              </a:lnSpc>
            </a:pPr>
            <a:r>
              <a:rPr lang="en-US" b="true" sz="9490" spc="-398">
                <a:solidFill>
                  <a:srgbClr val="3D372C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Building  a  LAMP Stack  Web Application</a:t>
            </a:r>
          </a:p>
        </p:txBody>
      </p:sp>
      <p:sp>
        <p:nvSpPr>
          <p:cNvPr name="TextBox 5" id="5"/>
          <p:cNvSpPr txBox="true"/>
          <p:nvPr/>
        </p:nvSpPr>
        <p:spPr>
          <a:xfrm rot="-1302388">
            <a:off x="894829" y="2087722"/>
            <a:ext cx="6228963" cy="62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1"/>
              </a:lnSpc>
            </a:pPr>
            <a:r>
              <a:rPr lang="en-US" sz="3608" i="true" spc="-79">
                <a:solidFill>
                  <a:srgbClr val="FFFFFF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      Presentation By Team 7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456373">
            <a:off x="10745475" y="7483522"/>
            <a:ext cx="7538428" cy="1312011"/>
          </a:xfrm>
          <a:custGeom>
            <a:avLst/>
            <a:gdLst/>
            <a:ahLst/>
            <a:cxnLst/>
            <a:rect r="r" b="b" t="t" l="l"/>
            <a:pathLst>
              <a:path h="1312011" w="7538428">
                <a:moveTo>
                  <a:pt x="0" y="0"/>
                </a:moveTo>
                <a:lnTo>
                  <a:pt x="7538427" y="0"/>
                </a:lnTo>
                <a:lnTo>
                  <a:pt x="7538427" y="1312010"/>
                </a:lnTo>
                <a:lnTo>
                  <a:pt x="0" y="1312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20" r="0" b="-602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1442662">
            <a:off x="12409131" y="7396546"/>
            <a:ext cx="6228963" cy="61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1"/>
              </a:lnSpc>
            </a:pPr>
            <a:r>
              <a:rPr lang="en-US" sz="3608" i="true" spc="-180">
                <a:solidFill>
                  <a:srgbClr val="FFFFFF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      15 .  10 . 2024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69688" y="-1463526"/>
            <a:ext cx="11434136" cy="5145361"/>
          </a:xfrm>
          <a:custGeom>
            <a:avLst/>
            <a:gdLst/>
            <a:ahLst/>
            <a:cxnLst/>
            <a:rect r="r" b="b" t="t" l="l"/>
            <a:pathLst>
              <a:path h="5145361" w="11434136">
                <a:moveTo>
                  <a:pt x="0" y="0"/>
                </a:moveTo>
                <a:lnTo>
                  <a:pt x="11434136" y="0"/>
                </a:lnTo>
                <a:lnTo>
                  <a:pt x="11434136" y="5145361"/>
                </a:lnTo>
                <a:lnTo>
                  <a:pt x="0" y="5145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9947">
            <a:off x="-1906024" y="6174384"/>
            <a:ext cx="8299119" cy="5507597"/>
          </a:xfrm>
          <a:custGeom>
            <a:avLst/>
            <a:gdLst/>
            <a:ahLst/>
            <a:cxnLst/>
            <a:rect r="r" b="b" t="t" l="l"/>
            <a:pathLst>
              <a:path h="5507597" w="8299119">
                <a:moveTo>
                  <a:pt x="0" y="0"/>
                </a:moveTo>
                <a:lnTo>
                  <a:pt x="8299119" y="0"/>
                </a:lnTo>
                <a:lnTo>
                  <a:pt x="8299119" y="5507597"/>
                </a:lnTo>
                <a:lnTo>
                  <a:pt x="0" y="5507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35019" y="1566044"/>
            <a:ext cx="7260393" cy="7692256"/>
          </a:xfrm>
          <a:custGeom>
            <a:avLst/>
            <a:gdLst/>
            <a:ahLst/>
            <a:cxnLst/>
            <a:rect r="r" b="b" t="t" l="l"/>
            <a:pathLst>
              <a:path h="7692256" w="7260393">
                <a:moveTo>
                  <a:pt x="0" y="7692256"/>
                </a:moveTo>
                <a:lnTo>
                  <a:pt x="7260393" y="7692256"/>
                </a:lnTo>
                <a:lnTo>
                  <a:pt x="7260393" y="0"/>
                </a:lnTo>
                <a:lnTo>
                  <a:pt x="0" y="0"/>
                </a:lnTo>
                <a:lnTo>
                  <a:pt x="0" y="7692256"/>
                </a:lnTo>
                <a:close/>
              </a:path>
            </a:pathLst>
          </a:custGeom>
          <a:blipFill>
            <a:blip r:embed="rId6"/>
            <a:stretch>
              <a:fillRect l="-3755" t="0" r="-733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44496" y="7850505"/>
            <a:ext cx="5703148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spc="-289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Deployment on AWS</a:t>
            </a:r>
          </a:p>
        </p:txBody>
      </p:sp>
      <p:sp>
        <p:nvSpPr>
          <p:cNvPr name="AutoShape 7" id="7"/>
          <p:cNvSpPr/>
          <p:nvPr/>
        </p:nvSpPr>
        <p:spPr>
          <a:xfrm>
            <a:off x="2243535" y="6037554"/>
            <a:ext cx="5091657" cy="0"/>
          </a:xfrm>
          <a:prstGeom prst="line">
            <a:avLst/>
          </a:prstGeom>
          <a:ln cap="flat" w="38100">
            <a:solidFill>
              <a:srgbClr val="BEBEBE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-799359">
            <a:off x="9224188" y="834885"/>
            <a:ext cx="6822975" cy="5026258"/>
            <a:chOff x="0" y="0"/>
            <a:chExt cx="19050000" cy="14033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l="-3911" t="0" r="-391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l="0" t="-226" r="0" b="-226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1123313">
            <a:off x="12645382" y="4076738"/>
            <a:ext cx="5168323" cy="3807332"/>
            <a:chOff x="0" y="0"/>
            <a:chExt cx="19050000" cy="14033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9"/>
              <a:stretch>
                <a:fillRect l="-5047" t="0" r="-504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l="0" t="-226" r="0" b="-22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994904">
            <a:off x="9341141" y="3465218"/>
            <a:ext cx="2594969" cy="3284771"/>
          </a:xfrm>
          <a:custGeom>
            <a:avLst/>
            <a:gdLst/>
            <a:ahLst/>
            <a:cxnLst/>
            <a:rect r="r" b="b" t="t" l="l"/>
            <a:pathLst>
              <a:path h="3284771" w="2594969">
                <a:moveTo>
                  <a:pt x="0" y="0"/>
                </a:moveTo>
                <a:lnTo>
                  <a:pt x="2594968" y="0"/>
                </a:lnTo>
                <a:lnTo>
                  <a:pt x="2594968" y="3284770"/>
                </a:lnTo>
                <a:lnTo>
                  <a:pt x="0" y="3284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81122" y="1566044"/>
            <a:ext cx="6552819" cy="8229600"/>
          </a:xfrm>
          <a:custGeom>
            <a:avLst/>
            <a:gdLst/>
            <a:ahLst/>
            <a:cxnLst/>
            <a:rect r="r" b="b" t="t" l="l"/>
            <a:pathLst>
              <a:path h="8229600" w="6552819">
                <a:moveTo>
                  <a:pt x="0" y="0"/>
                </a:moveTo>
                <a:lnTo>
                  <a:pt x="6552819" y="0"/>
                </a:lnTo>
                <a:lnTo>
                  <a:pt x="65528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519693">
            <a:off x="6910923" y="1008187"/>
            <a:ext cx="2614460" cy="2395499"/>
          </a:xfrm>
          <a:custGeom>
            <a:avLst/>
            <a:gdLst/>
            <a:ahLst/>
            <a:cxnLst/>
            <a:rect r="r" b="b" t="t" l="l"/>
            <a:pathLst>
              <a:path h="2395499" w="2614460">
                <a:moveTo>
                  <a:pt x="0" y="0"/>
                </a:moveTo>
                <a:lnTo>
                  <a:pt x="2614461" y="0"/>
                </a:lnTo>
                <a:lnTo>
                  <a:pt x="2614461" y="2395499"/>
                </a:lnTo>
                <a:lnTo>
                  <a:pt x="0" y="23954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6001288">
            <a:off x="613546" y="-2139670"/>
            <a:ext cx="3775427" cy="5217299"/>
          </a:xfrm>
          <a:custGeom>
            <a:avLst/>
            <a:gdLst/>
            <a:ahLst/>
            <a:cxnLst/>
            <a:rect r="r" b="b" t="t" l="l"/>
            <a:pathLst>
              <a:path h="5217299" w="3775427">
                <a:moveTo>
                  <a:pt x="0" y="0"/>
                </a:moveTo>
                <a:lnTo>
                  <a:pt x="3775427" y="0"/>
                </a:lnTo>
                <a:lnTo>
                  <a:pt x="3775427" y="5217299"/>
                </a:lnTo>
                <a:lnTo>
                  <a:pt x="0" y="52172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80496" y="2395194"/>
            <a:ext cx="6065926" cy="306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9514" indent="-349757" lvl="1">
              <a:lnSpc>
                <a:spcPts val="5507"/>
              </a:lnSpc>
              <a:buAutoNum type="arabicPeriod" startAt="1"/>
            </a:pPr>
            <a:r>
              <a:rPr lang="en-US" sz="323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b="true" sz="3239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Steps to Deploy :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Set up an EC2 instance.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Configure Apache and MySQL.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Deploy the PHP application.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0496" y="6455810"/>
            <a:ext cx="6065926" cy="186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6"/>
              </a:lnSpc>
            </a:pPr>
            <a:r>
              <a:rPr lang="en-US" sz="3238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238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2. Tools Used :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AWS Management Console, Search Engine etc.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45262">
            <a:off x="-5856956" y="6482606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54714" y="538136"/>
            <a:ext cx="12606689" cy="9286928"/>
            <a:chOff x="0" y="0"/>
            <a:chExt cx="19050000" cy="14033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4"/>
              <a:stretch>
                <a:fillRect l="-1242" t="0" r="-124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l="0" t="-226" r="0" b="-22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9054028">
            <a:off x="-9207766" y="-3983159"/>
            <a:ext cx="16230600" cy="7668958"/>
          </a:xfrm>
          <a:custGeom>
            <a:avLst/>
            <a:gdLst/>
            <a:ahLst/>
            <a:cxnLst/>
            <a:rect r="r" b="b" t="t" l="l"/>
            <a:pathLst>
              <a:path h="7668958" w="16230600">
                <a:moveTo>
                  <a:pt x="0" y="0"/>
                </a:moveTo>
                <a:lnTo>
                  <a:pt x="16230600" y="0"/>
                </a:lnTo>
                <a:lnTo>
                  <a:pt x="16230600" y="7668959"/>
                </a:lnTo>
                <a:lnTo>
                  <a:pt x="0" y="7668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38180" y="141832"/>
            <a:ext cx="733549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6500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OUTPUT  -  01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451412">
            <a:off x="13661966" y="1079937"/>
            <a:ext cx="3645721" cy="5565986"/>
          </a:xfrm>
          <a:custGeom>
            <a:avLst/>
            <a:gdLst/>
            <a:ahLst/>
            <a:cxnLst/>
            <a:rect r="r" b="b" t="t" l="l"/>
            <a:pathLst>
              <a:path h="5565986" w="3645721">
                <a:moveTo>
                  <a:pt x="0" y="0"/>
                </a:moveTo>
                <a:lnTo>
                  <a:pt x="3645720" y="0"/>
                </a:lnTo>
                <a:lnTo>
                  <a:pt x="3645720" y="5565985"/>
                </a:lnTo>
                <a:lnTo>
                  <a:pt x="0" y="5565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91056">
            <a:off x="10172700" y="-2309378"/>
            <a:ext cx="16230600" cy="4321397"/>
          </a:xfrm>
          <a:custGeom>
            <a:avLst/>
            <a:gdLst/>
            <a:ahLst/>
            <a:cxnLst/>
            <a:rect r="r" b="b" t="t" l="l"/>
            <a:pathLst>
              <a:path h="4321397" w="16230600">
                <a:moveTo>
                  <a:pt x="0" y="0"/>
                </a:moveTo>
                <a:lnTo>
                  <a:pt x="16230600" y="0"/>
                </a:lnTo>
                <a:lnTo>
                  <a:pt x="16230600" y="4321397"/>
                </a:lnTo>
                <a:lnTo>
                  <a:pt x="0" y="4321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-730857" y="9327996"/>
            <a:ext cx="14790554" cy="701579"/>
          </a:xfrm>
          <a:custGeom>
            <a:avLst/>
            <a:gdLst/>
            <a:ahLst/>
            <a:cxnLst/>
            <a:rect r="r" b="b" t="t" l="l"/>
            <a:pathLst>
              <a:path h="701579" w="14790554">
                <a:moveTo>
                  <a:pt x="14790554" y="701579"/>
                </a:moveTo>
                <a:lnTo>
                  <a:pt x="0" y="701579"/>
                </a:lnTo>
                <a:lnTo>
                  <a:pt x="0" y="0"/>
                </a:lnTo>
                <a:lnTo>
                  <a:pt x="14790554" y="0"/>
                </a:lnTo>
                <a:lnTo>
                  <a:pt x="14790554" y="701579"/>
                </a:lnTo>
                <a:close/>
              </a:path>
            </a:pathLst>
          </a:custGeom>
          <a:blipFill>
            <a:blip r:embed="rId9"/>
            <a:stretch>
              <a:fillRect l="0" t="-212654" r="0" b="-9844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573775">
            <a:off x="12757104" y="6561227"/>
            <a:ext cx="7230862" cy="8229600"/>
          </a:xfrm>
          <a:custGeom>
            <a:avLst/>
            <a:gdLst/>
            <a:ahLst/>
            <a:cxnLst/>
            <a:rect r="r" b="b" t="t" l="l"/>
            <a:pathLst>
              <a:path h="8229600" w="7230862">
                <a:moveTo>
                  <a:pt x="0" y="0"/>
                </a:moveTo>
                <a:lnTo>
                  <a:pt x="7230863" y="0"/>
                </a:lnTo>
                <a:lnTo>
                  <a:pt x="72308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73491" y="9280621"/>
            <a:ext cx="5672696" cy="62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1264" indent="-340632" lvl="1">
              <a:lnSpc>
                <a:spcPts val="5364"/>
              </a:lnSpc>
              <a:buFont typeface="Arial"/>
              <a:buChar char="•"/>
            </a:pPr>
            <a:r>
              <a:rPr lang="en-US" sz="3155" spc="-28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Registration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45262">
            <a:off x="-5856956" y="6482606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54714" y="538136"/>
            <a:ext cx="12606689" cy="9286928"/>
            <a:chOff x="0" y="0"/>
            <a:chExt cx="19050000" cy="14033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4"/>
              <a:stretch>
                <a:fillRect l="0" t="-6790" r="0" b="-679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l="0" t="-226" r="0" b="-22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9054028">
            <a:off x="-9207766" y="-3983159"/>
            <a:ext cx="16230600" cy="7668958"/>
          </a:xfrm>
          <a:custGeom>
            <a:avLst/>
            <a:gdLst/>
            <a:ahLst/>
            <a:cxnLst/>
            <a:rect r="r" b="b" t="t" l="l"/>
            <a:pathLst>
              <a:path h="7668958" w="16230600">
                <a:moveTo>
                  <a:pt x="0" y="0"/>
                </a:moveTo>
                <a:lnTo>
                  <a:pt x="16230600" y="0"/>
                </a:lnTo>
                <a:lnTo>
                  <a:pt x="16230600" y="7668959"/>
                </a:lnTo>
                <a:lnTo>
                  <a:pt x="0" y="7668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38180" y="141832"/>
            <a:ext cx="733549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6500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OUTPUT  -  02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451412">
            <a:off x="13661966" y="1079937"/>
            <a:ext cx="3645721" cy="5565986"/>
          </a:xfrm>
          <a:custGeom>
            <a:avLst/>
            <a:gdLst/>
            <a:ahLst/>
            <a:cxnLst/>
            <a:rect r="r" b="b" t="t" l="l"/>
            <a:pathLst>
              <a:path h="5565986" w="3645721">
                <a:moveTo>
                  <a:pt x="0" y="0"/>
                </a:moveTo>
                <a:lnTo>
                  <a:pt x="3645720" y="0"/>
                </a:lnTo>
                <a:lnTo>
                  <a:pt x="3645720" y="5565985"/>
                </a:lnTo>
                <a:lnTo>
                  <a:pt x="0" y="5565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91056">
            <a:off x="10172700" y="-2309378"/>
            <a:ext cx="16230600" cy="4321397"/>
          </a:xfrm>
          <a:custGeom>
            <a:avLst/>
            <a:gdLst/>
            <a:ahLst/>
            <a:cxnLst/>
            <a:rect r="r" b="b" t="t" l="l"/>
            <a:pathLst>
              <a:path h="4321397" w="16230600">
                <a:moveTo>
                  <a:pt x="0" y="0"/>
                </a:moveTo>
                <a:lnTo>
                  <a:pt x="16230600" y="0"/>
                </a:lnTo>
                <a:lnTo>
                  <a:pt x="16230600" y="4321397"/>
                </a:lnTo>
                <a:lnTo>
                  <a:pt x="0" y="4321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-730857" y="9327996"/>
            <a:ext cx="14790554" cy="701579"/>
          </a:xfrm>
          <a:custGeom>
            <a:avLst/>
            <a:gdLst/>
            <a:ahLst/>
            <a:cxnLst/>
            <a:rect r="r" b="b" t="t" l="l"/>
            <a:pathLst>
              <a:path h="701579" w="14790554">
                <a:moveTo>
                  <a:pt x="14790554" y="701579"/>
                </a:moveTo>
                <a:lnTo>
                  <a:pt x="0" y="701579"/>
                </a:lnTo>
                <a:lnTo>
                  <a:pt x="0" y="0"/>
                </a:lnTo>
                <a:lnTo>
                  <a:pt x="14790554" y="0"/>
                </a:lnTo>
                <a:lnTo>
                  <a:pt x="14790554" y="701579"/>
                </a:lnTo>
                <a:close/>
              </a:path>
            </a:pathLst>
          </a:custGeom>
          <a:blipFill>
            <a:blip r:embed="rId9"/>
            <a:stretch>
              <a:fillRect l="0" t="-212654" r="0" b="-9844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573775">
            <a:off x="12757104" y="6561227"/>
            <a:ext cx="7230862" cy="8229600"/>
          </a:xfrm>
          <a:custGeom>
            <a:avLst/>
            <a:gdLst/>
            <a:ahLst/>
            <a:cxnLst/>
            <a:rect r="r" b="b" t="t" l="l"/>
            <a:pathLst>
              <a:path h="8229600" w="7230862">
                <a:moveTo>
                  <a:pt x="0" y="0"/>
                </a:moveTo>
                <a:lnTo>
                  <a:pt x="7230863" y="0"/>
                </a:lnTo>
                <a:lnTo>
                  <a:pt x="72308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17012" y="9280621"/>
            <a:ext cx="5672696" cy="62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1264" indent="-340632" lvl="1">
              <a:lnSpc>
                <a:spcPts val="5364"/>
              </a:lnSpc>
              <a:buFont typeface="Arial"/>
              <a:buChar char="•"/>
            </a:pPr>
            <a:r>
              <a:rPr lang="en-US" sz="3155" spc="-28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Login 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45262">
            <a:off x="-5856956" y="6482606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54714" y="538136"/>
            <a:ext cx="12606689" cy="9286928"/>
            <a:chOff x="0" y="0"/>
            <a:chExt cx="19050000" cy="14033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4"/>
              <a:stretch>
                <a:fillRect l="0" t="-4673" r="0" b="-467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l="0" t="-226" r="0" b="-22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9054028">
            <a:off x="-9207766" y="-3983159"/>
            <a:ext cx="16230600" cy="7668958"/>
          </a:xfrm>
          <a:custGeom>
            <a:avLst/>
            <a:gdLst/>
            <a:ahLst/>
            <a:cxnLst/>
            <a:rect r="r" b="b" t="t" l="l"/>
            <a:pathLst>
              <a:path h="7668958" w="16230600">
                <a:moveTo>
                  <a:pt x="0" y="0"/>
                </a:moveTo>
                <a:lnTo>
                  <a:pt x="16230600" y="0"/>
                </a:lnTo>
                <a:lnTo>
                  <a:pt x="16230600" y="7668959"/>
                </a:lnTo>
                <a:lnTo>
                  <a:pt x="0" y="7668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38180" y="141832"/>
            <a:ext cx="733549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6500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OUTPUT  -  03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451412">
            <a:off x="13661966" y="1079937"/>
            <a:ext cx="3645721" cy="5565986"/>
          </a:xfrm>
          <a:custGeom>
            <a:avLst/>
            <a:gdLst/>
            <a:ahLst/>
            <a:cxnLst/>
            <a:rect r="r" b="b" t="t" l="l"/>
            <a:pathLst>
              <a:path h="5565986" w="3645721">
                <a:moveTo>
                  <a:pt x="0" y="0"/>
                </a:moveTo>
                <a:lnTo>
                  <a:pt x="3645720" y="0"/>
                </a:lnTo>
                <a:lnTo>
                  <a:pt x="3645720" y="5565985"/>
                </a:lnTo>
                <a:lnTo>
                  <a:pt x="0" y="5565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91056">
            <a:off x="10172700" y="-2309378"/>
            <a:ext cx="16230600" cy="4321397"/>
          </a:xfrm>
          <a:custGeom>
            <a:avLst/>
            <a:gdLst/>
            <a:ahLst/>
            <a:cxnLst/>
            <a:rect r="r" b="b" t="t" l="l"/>
            <a:pathLst>
              <a:path h="4321397" w="16230600">
                <a:moveTo>
                  <a:pt x="0" y="0"/>
                </a:moveTo>
                <a:lnTo>
                  <a:pt x="16230600" y="0"/>
                </a:lnTo>
                <a:lnTo>
                  <a:pt x="16230600" y="4321397"/>
                </a:lnTo>
                <a:lnTo>
                  <a:pt x="0" y="4321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-730857" y="9327996"/>
            <a:ext cx="14790554" cy="701579"/>
          </a:xfrm>
          <a:custGeom>
            <a:avLst/>
            <a:gdLst/>
            <a:ahLst/>
            <a:cxnLst/>
            <a:rect r="r" b="b" t="t" l="l"/>
            <a:pathLst>
              <a:path h="701579" w="14790554">
                <a:moveTo>
                  <a:pt x="14790554" y="701579"/>
                </a:moveTo>
                <a:lnTo>
                  <a:pt x="0" y="701579"/>
                </a:lnTo>
                <a:lnTo>
                  <a:pt x="0" y="0"/>
                </a:lnTo>
                <a:lnTo>
                  <a:pt x="14790554" y="0"/>
                </a:lnTo>
                <a:lnTo>
                  <a:pt x="14790554" y="701579"/>
                </a:lnTo>
                <a:close/>
              </a:path>
            </a:pathLst>
          </a:custGeom>
          <a:blipFill>
            <a:blip r:embed="rId9"/>
            <a:stretch>
              <a:fillRect l="0" t="-212654" r="0" b="-9844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573775">
            <a:off x="12757104" y="6561227"/>
            <a:ext cx="7230862" cy="8229600"/>
          </a:xfrm>
          <a:custGeom>
            <a:avLst/>
            <a:gdLst/>
            <a:ahLst/>
            <a:cxnLst/>
            <a:rect r="r" b="b" t="t" l="l"/>
            <a:pathLst>
              <a:path h="8229600" w="7230862">
                <a:moveTo>
                  <a:pt x="0" y="0"/>
                </a:moveTo>
                <a:lnTo>
                  <a:pt x="7230863" y="0"/>
                </a:lnTo>
                <a:lnTo>
                  <a:pt x="72308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73491" y="9280621"/>
            <a:ext cx="5672696" cy="62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1264" indent="-340632" lvl="1">
              <a:lnSpc>
                <a:spcPts val="5364"/>
              </a:lnSpc>
              <a:buFont typeface="Arial"/>
              <a:buChar char="•"/>
            </a:pPr>
            <a:r>
              <a:rPr lang="en-US" sz="3155" spc="-28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Dashboard Page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45262">
            <a:off x="-5856956" y="6482606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54028">
            <a:off x="-9207766" y="-3983159"/>
            <a:ext cx="16230600" cy="7668958"/>
          </a:xfrm>
          <a:custGeom>
            <a:avLst/>
            <a:gdLst/>
            <a:ahLst/>
            <a:cxnLst/>
            <a:rect r="r" b="b" t="t" l="l"/>
            <a:pathLst>
              <a:path h="7668958" w="16230600">
                <a:moveTo>
                  <a:pt x="0" y="0"/>
                </a:moveTo>
                <a:lnTo>
                  <a:pt x="16230600" y="0"/>
                </a:lnTo>
                <a:lnTo>
                  <a:pt x="16230600" y="7668959"/>
                </a:lnTo>
                <a:lnTo>
                  <a:pt x="0" y="766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41297" y="151357"/>
            <a:ext cx="8862982" cy="100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OTHER OUTPUTS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54714" y="1239163"/>
            <a:ext cx="6283943" cy="4629172"/>
            <a:chOff x="0" y="0"/>
            <a:chExt cx="19050000" cy="14033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5"/>
              <a:stretch>
                <a:fillRect l="-119" t="0" r="-11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l="0" t="-226" r="0" b="-22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451412">
            <a:off x="13661966" y="1079937"/>
            <a:ext cx="3645721" cy="5565986"/>
          </a:xfrm>
          <a:custGeom>
            <a:avLst/>
            <a:gdLst/>
            <a:ahLst/>
            <a:cxnLst/>
            <a:rect r="r" b="b" t="t" l="l"/>
            <a:pathLst>
              <a:path h="5565986" w="3645721">
                <a:moveTo>
                  <a:pt x="0" y="0"/>
                </a:moveTo>
                <a:lnTo>
                  <a:pt x="3645720" y="0"/>
                </a:lnTo>
                <a:lnTo>
                  <a:pt x="3645720" y="5565985"/>
                </a:lnTo>
                <a:lnTo>
                  <a:pt x="0" y="5565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91056">
            <a:off x="10172700" y="-2309378"/>
            <a:ext cx="16230600" cy="4321397"/>
          </a:xfrm>
          <a:custGeom>
            <a:avLst/>
            <a:gdLst/>
            <a:ahLst/>
            <a:cxnLst/>
            <a:rect r="r" b="b" t="t" l="l"/>
            <a:pathLst>
              <a:path h="4321397" w="16230600">
                <a:moveTo>
                  <a:pt x="0" y="0"/>
                </a:moveTo>
                <a:lnTo>
                  <a:pt x="16230600" y="0"/>
                </a:lnTo>
                <a:lnTo>
                  <a:pt x="16230600" y="4321397"/>
                </a:lnTo>
                <a:lnTo>
                  <a:pt x="0" y="4321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120335" y="1239163"/>
            <a:ext cx="6283943" cy="4629172"/>
            <a:chOff x="0" y="0"/>
            <a:chExt cx="19050000" cy="14033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9"/>
              <a:stretch>
                <a:fillRect l="-17788" t="0" r="-1778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l="0" t="-226" r="0" b="-226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54714" y="5868335"/>
            <a:ext cx="6283943" cy="4629172"/>
            <a:chOff x="0" y="0"/>
            <a:chExt cx="19050000" cy="14033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10"/>
              <a:stretch>
                <a:fillRect l="-65858" t="0" r="-65858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l="0" t="-226" r="0" b="-226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263210" y="5742417"/>
            <a:ext cx="5734952" cy="4429179"/>
          </a:xfrm>
          <a:custGeom>
            <a:avLst/>
            <a:gdLst/>
            <a:ahLst/>
            <a:cxnLst/>
            <a:rect r="r" b="b" t="t" l="l"/>
            <a:pathLst>
              <a:path h="4429179" w="5734952">
                <a:moveTo>
                  <a:pt x="0" y="0"/>
                </a:moveTo>
                <a:lnTo>
                  <a:pt x="5734952" y="0"/>
                </a:lnTo>
                <a:lnTo>
                  <a:pt x="5734952" y="4429179"/>
                </a:lnTo>
                <a:lnTo>
                  <a:pt x="0" y="4429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573775">
            <a:off x="12684370" y="6532652"/>
            <a:ext cx="7314823" cy="8229600"/>
          </a:xfrm>
          <a:custGeom>
            <a:avLst/>
            <a:gdLst/>
            <a:ahLst/>
            <a:cxnLst/>
            <a:rect r="r" b="b" t="t" l="l"/>
            <a:pathLst>
              <a:path h="8229600" w="7314823">
                <a:moveTo>
                  <a:pt x="0" y="0"/>
                </a:moveTo>
                <a:lnTo>
                  <a:pt x="7314823" y="0"/>
                </a:lnTo>
                <a:lnTo>
                  <a:pt x="73148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580" r="0" b="-58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863305" y="6567818"/>
            <a:ext cx="4519285" cy="284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443" indent="-362221" lvl="1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54545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index.html </a:t>
            </a:r>
          </a:p>
          <a:p>
            <a:pPr algn="l" marL="724443" indent="-362221" lvl="1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54545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phpinformation.php</a:t>
            </a:r>
          </a:p>
          <a:p>
            <a:pPr algn="l" marL="724443" indent="-362221" lvl="1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54545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in.php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7500">
            <a:off x="-782535" y="-3255091"/>
            <a:ext cx="16230600" cy="4321397"/>
          </a:xfrm>
          <a:custGeom>
            <a:avLst/>
            <a:gdLst/>
            <a:ahLst/>
            <a:cxnLst/>
            <a:rect r="r" b="b" t="t" l="l"/>
            <a:pathLst>
              <a:path h="4321397" w="16230600">
                <a:moveTo>
                  <a:pt x="0" y="0"/>
                </a:moveTo>
                <a:lnTo>
                  <a:pt x="16230600" y="0"/>
                </a:lnTo>
                <a:lnTo>
                  <a:pt x="16230600" y="4321397"/>
                </a:lnTo>
                <a:lnTo>
                  <a:pt x="0" y="432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12990" y="-1567209"/>
            <a:ext cx="8895703" cy="8229600"/>
          </a:xfrm>
          <a:custGeom>
            <a:avLst/>
            <a:gdLst/>
            <a:ahLst/>
            <a:cxnLst/>
            <a:rect r="r" b="b" t="t" l="l"/>
            <a:pathLst>
              <a:path h="8229600" w="8895703">
                <a:moveTo>
                  <a:pt x="0" y="0"/>
                </a:moveTo>
                <a:lnTo>
                  <a:pt x="8895703" y="0"/>
                </a:lnTo>
                <a:lnTo>
                  <a:pt x="88957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1028487">
            <a:off x="9675802" y="2971445"/>
            <a:ext cx="7706832" cy="5677366"/>
            <a:chOff x="0" y="0"/>
            <a:chExt cx="19050000" cy="1403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5"/>
              <a:stretch>
                <a:fillRect l="-3911" t="0" r="-391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l="0" t="-226" r="0" b="-22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932620">
            <a:off x="9704357" y="2465303"/>
            <a:ext cx="3875445" cy="862287"/>
          </a:xfrm>
          <a:custGeom>
            <a:avLst/>
            <a:gdLst/>
            <a:ahLst/>
            <a:cxnLst/>
            <a:rect r="r" b="b" t="t" l="l"/>
            <a:pathLst>
              <a:path h="862287" w="3875445">
                <a:moveTo>
                  <a:pt x="0" y="0"/>
                </a:moveTo>
                <a:lnTo>
                  <a:pt x="3875446" y="0"/>
                </a:lnTo>
                <a:lnTo>
                  <a:pt x="3875446" y="862287"/>
                </a:lnTo>
                <a:lnTo>
                  <a:pt x="0" y="8622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72886" y="1074085"/>
            <a:ext cx="7444923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200" spc="-633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Conclusion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3237702">
            <a:off x="11215202" y="-4320227"/>
            <a:ext cx="2472614" cy="10092303"/>
          </a:xfrm>
          <a:custGeom>
            <a:avLst/>
            <a:gdLst/>
            <a:ahLst/>
            <a:cxnLst/>
            <a:rect r="r" b="b" t="t" l="l"/>
            <a:pathLst>
              <a:path h="10092303" w="2472614">
                <a:moveTo>
                  <a:pt x="0" y="0"/>
                </a:moveTo>
                <a:lnTo>
                  <a:pt x="2472614" y="0"/>
                </a:lnTo>
                <a:lnTo>
                  <a:pt x="2472614" y="10092302"/>
                </a:lnTo>
                <a:lnTo>
                  <a:pt x="0" y="10092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556937">
            <a:off x="-8316943" y="-2095933"/>
            <a:ext cx="9427546" cy="12697031"/>
          </a:xfrm>
          <a:custGeom>
            <a:avLst/>
            <a:gdLst/>
            <a:ahLst/>
            <a:cxnLst/>
            <a:rect r="r" b="b" t="t" l="l"/>
            <a:pathLst>
              <a:path h="12697031" w="9427546">
                <a:moveTo>
                  <a:pt x="9427545" y="12697031"/>
                </a:moveTo>
                <a:lnTo>
                  <a:pt x="0" y="12697031"/>
                </a:lnTo>
                <a:lnTo>
                  <a:pt x="0" y="0"/>
                </a:lnTo>
                <a:lnTo>
                  <a:pt x="9427545" y="0"/>
                </a:lnTo>
                <a:lnTo>
                  <a:pt x="9427545" y="12697031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383567">
            <a:off x="-4566229" y="9085606"/>
            <a:ext cx="18346732" cy="2535185"/>
          </a:xfrm>
          <a:custGeom>
            <a:avLst/>
            <a:gdLst/>
            <a:ahLst/>
            <a:cxnLst/>
            <a:rect r="r" b="b" t="t" l="l"/>
            <a:pathLst>
              <a:path h="2535185" w="18346732">
                <a:moveTo>
                  <a:pt x="0" y="2535185"/>
                </a:moveTo>
                <a:lnTo>
                  <a:pt x="18346732" y="2535185"/>
                </a:lnTo>
                <a:lnTo>
                  <a:pt x="18346732" y="0"/>
                </a:lnTo>
                <a:lnTo>
                  <a:pt x="0" y="0"/>
                </a:lnTo>
                <a:lnTo>
                  <a:pt x="0" y="253518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93406" y="2390865"/>
            <a:ext cx="7850594" cy="728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4" indent="-356232" lvl="1">
              <a:lnSpc>
                <a:spcPts val="5609"/>
              </a:lnSpc>
              <a:buFont typeface="Arial"/>
              <a:buChar char="•"/>
            </a:pPr>
            <a:r>
              <a:rPr lang="en-US" b="true" sz="32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Summary of Achievements :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Successful deployment and functionality of the web app.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Implementation of user registration and login features.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Secure handling of user data with password hashing.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Effective troubleshooting .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Positive user feedback during testing phases.</a:t>
            </a:r>
          </a:p>
          <a:p>
            <a:pPr algn="l" marL="608838" indent="-304419" lvl="1">
              <a:lnSpc>
                <a:spcPts val="4794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Enhanced teamwork and collaboration skills within the group.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775430" y="7479317"/>
            <a:ext cx="3001537" cy="3114436"/>
          </a:xfrm>
          <a:custGeom>
            <a:avLst/>
            <a:gdLst/>
            <a:ahLst/>
            <a:cxnLst/>
            <a:rect r="r" b="b" t="t" l="l"/>
            <a:pathLst>
              <a:path h="3114436" w="3001537">
                <a:moveTo>
                  <a:pt x="0" y="0"/>
                </a:moveTo>
                <a:lnTo>
                  <a:pt x="3001537" y="0"/>
                </a:lnTo>
                <a:lnTo>
                  <a:pt x="3001537" y="3114436"/>
                </a:lnTo>
                <a:lnTo>
                  <a:pt x="0" y="31144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237702">
            <a:off x="457191" y="1586887"/>
            <a:ext cx="3510509" cy="14328610"/>
          </a:xfrm>
          <a:custGeom>
            <a:avLst/>
            <a:gdLst/>
            <a:ahLst/>
            <a:cxnLst/>
            <a:rect r="r" b="b" t="t" l="l"/>
            <a:pathLst>
              <a:path h="14328610" w="3510509">
                <a:moveTo>
                  <a:pt x="0" y="0"/>
                </a:moveTo>
                <a:lnTo>
                  <a:pt x="3510509" y="0"/>
                </a:lnTo>
                <a:lnTo>
                  <a:pt x="3510509" y="14328610"/>
                </a:lnTo>
                <a:lnTo>
                  <a:pt x="0" y="14328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11287">
            <a:off x="12784855" y="-518394"/>
            <a:ext cx="6748272" cy="8229600"/>
          </a:xfrm>
          <a:custGeom>
            <a:avLst/>
            <a:gdLst/>
            <a:ahLst/>
            <a:cxnLst/>
            <a:rect r="r" b="b" t="t" l="l"/>
            <a:pathLst>
              <a:path h="8229600" w="6748272">
                <a:moveTo>
                  <a:pt x="0" y="0"/>
                </a:moveTo>
                <a:lnTo>
                  <a:pt x="6748272" y="0"/>
                </a:lnTo>
                <a:lnTo>
                  <a:pt x="67482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663214">
            <a:off x="933649" y="-4497787"/>
            <a:ext cx="3947679" cy="9668022"/>
          </a:xfrm>
          <a:custGeom>
            <a:avLst/>
            <a:gdLst/>
            <a:ahLst/>
            <a:cxnLst/>
            <a:rect r="r" b="b" t="t" l="l"/>
            <a:pathLst>
              <a:path h="9668022" w="3947679">
                <a:moveTo>
                  <a:pt x="0" y="0"/>
                </a:moveTo>
                <a:lnTo>
                  <a:pt x="3947679" y="0"/>
                </a:lnTo>
                <a:lnTo>
                  <a:pt x="3947679" y="9668022"/>
                </a:lnTo>
                <a:lnTo>
                  <a:pt x="0" y="966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78" t="0" r="-387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76096">
            <a:off x="-4388714" y="-4280752"/>
            <a:ext cx="8333023" cy="9483993"/>
          </a:xfrm>
          <a:custGeom>
            <a:avLst/>
            <a:gdLst/>
            <a:ahLst/>
            <a:cxnLst/>
            <a:rect r="r" b="b" t="t" l="l"/>
            <a:pathLst>
              <a:path h="9483993" w="8333023">
                <a:moveTo>
                  <a:pt x="0" y="0"/>
                </a:moveTo>
                <a:lnTo>
                  <a:pt x="8333023" y="0"/>
                </a:lnTo>
                <a:lnTo>
                  <a:pt x="8333023" y="9483992"/>
                </a:lnTo>
                <a:lnTo>
                  <a:pt x="0" y="9483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28726" y="9033467"/>
            <a:ext cx="7520131" cy="914636"/>
            <a:chOff x="0" y="0"/>
            <a:chExt cx="1811224" cy="2202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1224" cy="220290"/>
            </a:xfrm>
            <a:custGeom>
              <a:avLst/>
              <a:gdLst/>
              <a:ahLst/>
              <a:cxnLst/>
              <a:rect r="r" b="b" t="t" l="l"/>
              <a:pathLst>
                <a:path h="220290" w="1811224">
                  <a:moveTo>
                    <a:pt x="0" y="0"/>
                  </a:moveTo>
                  <a:lnTo>
                    <a:pt x="1811224" y="0"/>
                  </a:lnTo>
                  <a:lnTo>
                    <a:pt x="1811224" y="220290"/>
                  </a:lnTo>
                  <a:lnTo>
                    <a:pt x="0" y="220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9640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811224" cy="315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42500" y="2405699"/>
            <a:ext cx="10665451" cy="224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9"/>
              </a:lnSpc>
            </a:pPr>
            <a:r>
              <a:rPr lang="en-US" b="true" sz="13914" spc="-1224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Thank you.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94359" y="4966813"/>
            <a:ext cx="8567938" cy="143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8"/>
              </a:lnSpc>
            </a:pPr>
            <a:r>
              <a:rPr lang="en-US" sz="4421" i="true">
                <a:solidFill>
                  <a:srgbClr val="496406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Feel free to approach us ,if you have any question.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11188" y="9200350"/>
            <a:ext cx="8756310" cy="45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2296" u="sng">
                <a:solidFill>
                  <a:srgbClr val="688422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7" tooltip="http://98.84.23.45/dashboard.php"/>
              </a:rPr>
              <a:t>http://98.84.23.45/dashboard.php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83477" y="6329880"/>
            <a:ext cx="2075823" cy="2216898"/>
          </a:xfrm>
          <a:custGeom>
            <a:avLst/>
            <a:gdLst/>
            <a:ahLst/>
            <a:cxnLst/>
            <a:rect r="r" b="b" t="t" l="l"/>
            <a:pathLst>
              <a:path h="2216898" w="2075823">
                <a:moveTo>
                  <a:pt x="0" y="0"/>
                </a:moveTo>
                <a:lnTo>
                  <a:pt x="2075823" y="0"/>
                </a:lnTo>
                <a:lnTo>
                  <a:pt x="2075823" y="2216898"/>
                </a:lnTo>
                <a:lnTo>
                  <a:pt x="0" y="2216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49710">
            <a:off x="-6956889" y="7329178"/>
            <a:ext cx="16230600" cy="7668958"/>
          </a:xfrm>
          <a:custGeom>
            <a:avLst/>
            <a:gdLst/>
            <a:ahLst/>
            <a:cxnLst/>
            <a:rect r="r" b="b" t="t" l="l"/>
            <a:pathLst>
              <a:path h="7668958" w="16230600">
                <a:moveTo>
                  <a:pt x="0" y="0"/>
                </a:moveTo>
                <a:lnTo>
                  <a:pt x="16230600" y="0"/>
                </a:lnTo>
                <a:lnTo>
                  <a:pt x="16230600" y="7668959"/>
                </a:lnTo>
                <a:lnTo>
                  <a:pt x="0" y="7668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82157" y="921765"/>
            <a:ext cx="3586939" cy="2705776"/>
          </a:xfrm>
          <a:custGeom>
            <a:avLst/>
            <a:gdLst/>
            <a:ahLst/>
            <a:cxnLst/>
            <a:rect r="r" b="b" t="t" l="l"/>
            <a:pathLst>
              <a:path h="2705776" w="3586939">
                <a:moveTo>
                  <a:pt x="0" y="0"/>
                </a:moveTo>
                <a:lnTo>
                  <a:pt x="3586939" y="0"/>
                </a:lnTo>
                <a:lnTo>
                  <a:pt x="3586939" y="2705776"/>
                </a:lnTo>
                <a:lnTo>
                  <a:pt x="0" y="270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06" r="0" b="-214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20585" y="4112486"/>
            <a:ext cx="3586939" cy="2705776"/>
          </a:xfrm>
          <a:custGeom>
            <a:avLst/>
            <a:gdLst/>
            <a:ahLst/>
            <a:cxnLst/>
            <a:rect r="r" b="b" t="t" l="l"/>
            <a:pathLst>
              <a:path h="2705776" w="3586939">
                <a:moveTo>
                  <a:pt x="0" y="0"/>
                </a:moveTo>
                <a:lnTo>
                  <a:pt x="3586939" y="0"/>
                </a:lnTo>
                <a:lnTo>
                  <a:pt x="3586939" y="2705776"/>
                </a:lnTo>
                <a:lnTo>
                  <a:pt x="0" y="270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06" r="0" b="-214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82157" y="7361026"/>
            <a:ext cx="3586939" cy="2705776"/>
          </a:xfrm>
          <a:custGeom>
            <a:avLst/>
            <a:gdLst/>
            <a:ahLst/>
            <a:cxnLst/>
            <a:rect r="r" b="b" t="t" l="l"/>
            <a:pathLst>
              <a:path h="2705776" w="3586939">
                <a:moveTo>
                  <a:pt x="0" y="0"/>
                </a:moveTo>
                <a:lnTo>
                  <a:pt x="3586939" y="0"/>
                </a:lnTo>
                <a:lnTo>
                  <a:pt x="3586939" y="2705776"/>
                </a:lnTo>
                <a:lnTo>
                  <a:pt x="0" y="270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06" r="0" b="-214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40070" y="7361026"/>
            <a:ext cx="3586939" cy="2705776"/>
          </a:xfrm>
          <a:custGeom>
            <a:avLst/>
            <a:gdLst/>
            <a:ahLst/>
            <a:cxnLst/>
            <a:rect r="r" b="b" t="t" l="l"/>
            <a:pathLst>
              <a:path h="2705776" w="3586939">
                <a:moveTo>
                  <a:pt x="0" y="0"/>
                </a:moveTo>
                <a:lnTo>
                  <a:pt x="3586939" y="0"/>
                </a:lnTo>
                <a:lnTo>
                  <a:pt x="3586939" y="2705776"/>
                </a:lnTo>
                <a:lnTo>
                  <a:pt x="0" y="270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06" r="0" b="-2143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369479" y="3202199"/>
            <a:ext cx="6369252" cy="6369252"/>
            <a:chOff x="0" y="0"/>
            <a:chExt cx="19050000" cy="190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92459" y="5465374"/>
            <a:ext cx="4477604" cy="4477604"/>
            <a:chOff x="0" y="0"/>
            <a:chExt cx="19050000" cy="190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7"/>
              <a:stretch>
                <a:fillRect l="-24572" t="0" r="-2457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543027">
            <a:off x="12563615" y="139742"/>
            <a:ext cx="964021" cy="1564046"/>
          </a:xfrm>
          <a:custGeom>
            <a:avLst/>
            <a:gdLst/>
            <a:ahLst/>
            <a:cxnLst/>
            <a:rect r="r" b="b" t="t" l="l"/>
            <a:pathLst>
              <a:path h="1564046" w="964021">
                <a:moveTo>
                  <a:pt x="0" y="0"/>
                </a:moveTo>
                <a:lnTo>
                  <a:pt x="964021" y="0"/>
                </a:lnTo>
                <a:lnTo>
                  <a:pt x="964021" y="1564046"/>
                </a:lnTo>
                <a:lnTo>
                  <a:pt x="0" y="1564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3027">
            <a:off x="16933848" y="6576736"/>
            <a:ext cx="964021" cy="1564046"/>
          </a:xfrm>
          <a:custGeom>
            <a:avLst/>
            <a:gdLst/>
            <a:ahLst/>
            <a:cxnLst/>
            <a:rect r="r" b="b" t="t" l="l"/>
            <a:pathLst>
              <a:path h="1564046" w="964021">
                <a:moveTo>
                  <a:pt x="0" y="0"/>
                </a:moveTo>
                <a:lnTo>
                  <a:pt x="964021" y="0"/>
                </a:lnTo>
                <a:lnTo>
                  <a:pt x="964021" y="1564046"/>
                </a:lnTo>
                <a:lnTo>
                  <a:pt x="0" y="1564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3027">
            <a:off x="12563615" y="6576736"/>
            <a:ext cx="964021" cy="1564046"/>
          </a:xfrm>
          <a:custGeom>
            <a:avLst/>
            <a:gdLst/>
            <a:ahLst/>
            <a:cxnLst/>
            <a:rect r="r" b="b" t="t" l="l"/>
            <a:pathLst>
              <a:path h="1564046" w="964021">
                <a:moveTo>
                  <a:pt x="0" y="0"/>
                </a:moveTo>
                <a:lnTo>
                  <a:pt x="964021" y="0"/>
                </a:lnTo>
                <a:lnTo>
                  <a:pt x="964021" y="1564046"/>
                </a:lnTo>
                <a:lnTo>
                  <a:pt x="0" y="1564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465042">
            <a:off x="6560872" y="-7195257"/>
            <a:ext cx="16230600" cy="7668958"/>
          </a:xfrm>
          <a:custGeom>
            <a:avLst/>
            <a:gdLst/>
            <a:ahLst/>
            <a:cxnLst/>
            <a:rect r="r" b="b" t="t" l="l"/>
            <a:pathLst>
              <a:path h="7668958" w="16230600">
                <a:moveTo>
                  <a:pt x="0" y="0"/>
                </a:moveTo>
                <a:lnTo>
                  <a:pt x="16230600" y="0"/>
                </a:lnTo>
                <a:lnTo>
                  <a:pt x="16230600" y="7668958"/>
                </a:lnTo>
                <a:lnTo>
                  <a:pt x="0" y="766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070" y="921765"/>
            <a:ext cx="3586939" cy="2705776"/>
          </a:xfrm>
          <a:custGeom>
            <a:avLst/>
            <a:gdLst/>
            <a:ahLst/>
            <a:cxnLst/>
            <a:rect r="r" b="b" t="t" l="l"/>
            <a:pathLst>
              <a:path h="2705776" w="3586939">
                <a:moveTo>
                  <a:pt x="0" y="0"/>
                </a:moveTo>
                <a:lnTo>
                  <a:pt x="3586939" y="0"/>
                </a:lnTo>
                <a:lnTo>
                  <a:pt x="3586939" y="2705776"/>
                </a:lnTo>
                <a:lnTo>
                  <a:pt x="0" y="270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06" r="0" b="-214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3027">
            <a:off x="14914404" y="3360968"/>
            <a:ext cx="964021" cy="1564046"/>
          </a:xfrm>
          <a:custGeom>
            <a:avLst/>
            <a:gdLst/>
            <a:ahLst/>
            <a:cxnLst/>
            <a:rect r="r" b="b" t="t" l="l"/>
            <a:pathLst>
              <a:path h="1564046" w="964021">
                <a:moveTo>
                  <a:pt x="0" y="0"/>
                </a:moveTo>
                <a:lnTo>
                  <a:pt x="964021" y="0"/>
                </a:lnTo>
                <a:lnTo>
                  <a:pt x="964021" y="1564046"/>
                </a:lnTo>
                <a:lnTo>
                  <a:pt x="0" y="1564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3027">
            <a:off x="16933848" y="139742"/>
            <a:ext cx="964021" cy="1564046"/>
          </a:xfrm>
          <a:custGeom>
            <a:avLst/>
            <a:gdLst/>
            <a:ahLst/>
            <a:cxnLst/>
            <a:rect r="r" b="b" t="t" l="l"/>
            <a:pathLst>
              <a:path h="1564046" w="964021">
                <a:moveTo>
                  <a:pt x="0" y="0"/>
                </a:moveTo>
                <a:lnTo>
                  <a:pt x="964021" y="0"/>
                </a:lnTo>
                <a:lnTo>
                  <a:pt x="964021" y="1564046"/>
                </a:lnTo>
                <a:lnTo>
                  <a:pt x="0" y="1564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7976" y="649645"/>
            <a:ext cx="4541222" cy="304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92"/>
              </a:lnSpc>
            </a:pPr>
            <a:r>
              <a:rPr lang="en-US" b="true" sz="7200" spc="-208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Team</a:t>
            </a:r>
          </a:p>
          <a:p>
            <a:pPr algn="r">
              <a:lnSpc>
                <a:spcPts val="7992"/>
              </a:lnSpc>
            </a:pPr>
            <a:r>
              <a:rPr lang="en-US" b="true" sz="7200" spc="-208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Members</a:t>
            </a:r>
          </a:p>
          <a:p>
            <a:pPr algn="r">
              <a:lnSpc>
                <a:spcPts val="7992"/>
              </a:lnSpc>
            </a:pPr>
            <a:r>
              <a:rPr lang="en-US" b="true" sz="7200" spc="-208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Name</a:t>
            </a:r>
          </a:p>
        </p:txBody>
      </p:sp>
      <p:sp>
        <p:nvSpPr>
          <p:cNvPr name="TextBox 22" id="22"/>
          <p:cNvSpPr txBox="true"/>
          <p:nvPr/>
        </p:nvSpPr>
        <p:spPr>
          <a:xfrm rot="-7297">
            <a:off x="10530281" y="1776549"/>
            <a:ext cx="3380184" cy="83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4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MOHIT</a:t>
            </a:r>
          </a:p>
        </p:txBody>
      </p:sp>
      <p:sp>
        <p:nvSpPr>
          <p:cNvPr name="TextBox 23" id="23"/>
          <p:cNvSpPr txBox="true"/>
          <p:nvPr/>
        </p:nvSpPr>
        <p:spPr>
          <a:xfrm rot="-7297">
            <a:off x="10530281" y="8292685"/>
            <a:ext cx="3380184" cy="83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4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VARUN</a:t>
            </a:r>
          </a:p>
        </p:txBody>
      </p:sp>
      <p:sp>
        <p:nvSpPr>
          <p:cNvPr name="TextBox 24" id="24"/>
          <p:cNvSpPr txBox="true"/>
          <p:nvPr/>
        </p:nvSpPr>
        <p:spPr>
          <a:xfrm rot="-7297">
            <a:off x="14648058" y="8239030"/>
            <a:ext cx="3380184" cy="83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4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YUVARAJ</a:t>
            </a:r>
          </a:p>
        </p:txBody>
      </p:sp>
      <p:sp>
        <p:nvSpPr>
          <p:cNvPr name="TextBox 25" id="25"/>
          <p:cNvSpPr txBox="true"/>
          <p:nvPr/>
        </p:nvSpPr>
        <p:spPr>
          <a:xfrm rot="-7297">
            <a:off x="14945031" y="1776549"/>
            <a:ext cx="3380184" cy="83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4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KAVYA</a:t>
            </a:r>
          </a:p>
        </p:txBody>
      </p:sp>
      <p:sp>
        <p:nvSpPr>
          <p:cNvPr name="TextBox 26" id="26"/>
          <p:cNvSpPr txBox="true"/>
          <p:nvPr/>
        </p:nvSpPr>
        <p:spPr>
          <a:xfrm rot="-7297">
            <a:off x="12700095" y="4956587"/>
            <a:ext cx="3380184" cy="83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4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SHUPTA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D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25266">
            <a:off x="4541115" y="-967791"/>
            <a:ext cx="16230600" cy="3469291"/>
          </a:xfrm>
          <a:custGeom>
            <a:avLst/>
            <a:gdLst/>
            <a:ahLst/>
            <a:cxnLst/>
            <a:rect r="r" b="b" t="t" l="l"/>
            <a:pathLst>
              <a:path h="3469291" w="16230600">
                <a:moveTo>
                  <a:pt x="0" y="0"/>
                </a:moveTo>
                <a:lnTo>
                  <a:pt x="16230600" y="0"/>
                </a:lnTo>
                <a:lnTo>
                  <a:pt x="16230600" y="3469291"/>
                </a:lnTo>
                <a:lnTo>
                  <a:pt x="0" y="3469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45262">
            <a:off x="5206302" y="-974565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6147">
            <a:off x="8659904" y="6026472"/>
            <a:ext cx="4767421" cy="2670359"/>
          </a:xfrm>
          <a:custGeom>
            <a:avLst/>
            <a:gdLst/>
            <a:ahLst/>
            <a:cxnLst/>
            <a:rect r="r" b="b" t="t" l="l"/>
            <a:pathLst>
              <a:path h="2670359" w="4767421">
                <a:moveTo>
                  <a:pt x="0" y="0"/>
                </a:moveTo>
                <a:lnTo>
                  <a:pt x="4767421" y="0"/>
                </a:lnTo>
                <a:lnTo>
                  <a:pt x="4767421" y="2670359"/>
                </a:lnTo>
                <a:lnTo>
                  <a:pt x="0" y="2670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637909">
            <a:off x="9586032" y="3040226"/>
            <a:ext cx="6990310" cy="5246370"/>
            <a:chOff x="0" y="0"/>
            <a:chExt cx="8909050" cy="66864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5"/>
              <a:stretch>
                <a:fillRect l="-2080" t="0" r="-208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E3DDD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259718">
            <a:off x="13400299" y="7490332"/>
            <a:ext cx="3582274" cy="1612023"/>
          </a:xfrm>
          <a:custGeom>
            <a:avLst/>
            <a:gdLst/>
            <a:ahLst/>
            <a:cxnLst/>
            <a:rect r="r" b="b" t="t" l="l"/>
            <a:pathLst>
              <a:path h="1612023" w="3582274">
                <a:moveTo>
                  <a:pt x="0" y="0"/>
                </a:moveTo>
                <a:lnTo>
                  <a:pt x="3582274" y="0"/>
                </a:lnTo>
                <a:lnTo>
                  <a:pt x="3582274" y="1612023"/>
                </a:lnTo>
                <a:lnTo>
                  <a:pt x="0" y="1612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61842">
            <a:off x="9101791" y="1550141"/>
            <a:ext cx="3594640" cy="3875623"/>
          </a:xfrm>
          <a:custGeom>
            <a:avLst/>
            <a:gdLst/>
            <a:ahLst/>
            <a:cxnLst/>
            <a:rect r="r" b="b" t="t" l="l"/>
            <a:pathLst>
              <a:path h="3875623" w="3594640">
                <a:moveTo>
                  <a:pt x="0" y="0"/>
                </a:moveTo>
                <a:lnTo>
                  <a:pt x="3594640" y="0"/>
                </a:lnTo>
                <a:lnTo>
                  <a:pt x="3594640" y="3875622"/>
                </a:lnTo>
                <a:lnTo>
                  <a:pt x="0" y="38756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576096">
            <a:off x="-4161213" y="-4006178"/>
            <a:ext cx="7230862" cy="8229600"/>
          </a:xfrm>
          <a:custGeom>
            <a:avLst/>
            <a:gdLst/>
            <a:ahLst/>
            <a:cxnLst/>
            <a:rect r="r" b="b" t="t" l="l"/>
            <a:pathLst>
              <a:path h="8229600" w="7230862">
                <a:moveTo>
                  <a:pt x="0" y="0"/>
                </a:moveTo>
                <a:lnTo>
                  <a:pt x="7230862" y="0"/>
                </a:lnTo>
                <a:lnTo>
                  <a:pt x="72308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102131">
            <a:off x="405138" y="4924734"/>
            <a:ext cx="2373749" cy="7059476"/>
          </a:xfrm>
          <a:custGeom>
            <a:avLst/>
            <a:gdLst/>
            <a:ahLst/>
            <a:cxnLst/>
            <a:rect r="r" b="b" t="t" l="l"/>
            <a:pathLst>
              <a:path h="7059476" w="2373749">
                <a:moveTo>
                  <a:pt x="0" y="0"/>
                </a:moveTo>
                <a:lnTo>
                  <a:pt x="2373749" y="0"/>
                </a:lnTo>
                <a:lnTo>
                  <a:pt x="2373749" y="7059476"/>
                </a:lnTo>
                <a:lnTo>
                  <a:pt x="0" y="7059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54810" y="8106424"/>
            <a:ext cx="7714016" cy="55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4"/>
              </a:lnSpc>
            </a:pPr>
            <a:r>
              <a:rPr lang="en-US" sz="2737" u="sng">
                <a:solidFill>
                  <a:srgbClr val="688422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10" tooltip="http://98.84.23.45/register.php"/>
              </a:rPr>
              <a:t>http://98.84.23.45/register.php 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-1084119">
            <a:off x="498813" y="7257670"/>
            <a:ext cx="3775427" cy="5217299"/>
          </a:xfrm>
          <a:custGeom>
            <a:avLst/>
            <a:gdLst/>
            <a:ahLst/>
            <a:cxnLst/>
            <a:rect r="r" b="b" t="t" l="l"/>
            <a:pathLst>
              <a:path h="5217299" w="3775427">
                <a:moveTo>
                  <a:pt x="0" y="5217299"/>
                </a:moveTo>
                <a:lnTo>
                  <a:pt x="3775428" y="5217299"/>
                </a:lnTo>
                <a:lnTo>
                  <a:pt x="3775428" y="0"/>
                </a:lnTo>
                <a:lnTo>
                  <a:pt x="0" y="0"/>
                </a:lnTo>
                <a:lnTo>
                  <a:pt x="0" y="521729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962477" y="7436699"/>
            <a:ext cx="2075823" cy="2216898"/>
          </a:xfrm>
          <a:custGeom>
            <a:avLst/>
            <a:gdLst/>
            <a:ahLst/>
            <a:cxnLst/>
            <a:rect r="r" b="b" t="t" l="l"/>
            <a:pathLst>
              <a:path h="2216898" w="2075823">
                <a:moveTo>
                  <a:pt x="2075822" y="0"/>
                </a:moveTo>
                <a:lnTo>
                  <a:pt x="0" y="0"/>
                </a:lnTo>
                <a:lnTo>
                  <a:pt x="0" y="2216898"/>
                </a:lnTo>
                <a:lnTo>
                  <a:pt x="2075822" y="2216898"/>
                </a:lnTo>
                <a:lnTo>
                  <a:pt x="207582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1682799"/>
            <a:ext cx="8287234" cy="6400341"/>
          </a:xfrm>
          <a:custGeom>
            <a:avLst/>
            <a:gdLst/>
            <a:ahLst/>
            <a:cxnLst/>
            <a:rect r="r" b="b" t="t" l="l"/>
            <a:pathLst>
              <a:path h="6400341" w="8287234">
                <a:moveTo>
                  <a:pt x="0" y="0"/>
                </a:moveTo>
                <a:lnTo>
                  <a:pt x="8287234" y="0"/>
                </a:lnTo>
                <a:lnTo>
                  <a:pt x="8287234" y="6400342"/>
                </a:lnTo>
                <a:lnTo>
                  <a:pt x="0" y="64003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1633489" y="3540414"/>
            <a:ext cx="781613" cy="0"/>
          </a:xfrm>
          <a:prstGeom prst="line">
            <a:avLst/>
          </a:prstGeom>
          <a:ln cap="rnd" w="85725">
            <a:solidFill>
              <a:srgbClr val="6884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81276" y="2473931"/>
            <a:ext cx="5495423" cy="102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19"/>
              </a:lnSpc>
            </a:pPr>
            <a:r>
              <a:rPr lang="en-US" b="true" sz="6399" spc="-351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Introduction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3237702">
            <a:off x="4703107" y="-3862885"/>
            <a:ext cx="2016252" cy="8229600"/>
          </a:xfrm>
          <a:custGeom>
            <a:avLst/>
            <a:gdLst/>
            <a:ahLst/>
            <a:cxnLst/>
            <a:rect r="r" b="b" t="t" l="l"/>
            <a:pathLst>
              <a:path h="8229600" w="2016252">
                <a:moveTo>
                  <a:pt x="0" y="0"/>
                </a:moveTo>
                <a:lnTo>
                  <a:pt x="2016252" y="0"/>
                </a:lnTo>
                <a:lnTo>
                  <a:pt x="20162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87263" y="3926535"/>
            <a:ext cx="5497906" cy="348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599">
                <a:solidFill>
                  <a:srgbClr val="54545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 this project, we developed a web application using the LAMP stack—Linux, Apache, MariaDB, and PHP—designed </a:t>
            </a:r>
            <a:r>
              <a:rPr lang="en-US" sz="2599">
                <a:solidFill>
                  <a:srgbClr val="54545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facilitate user registration and profile management.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949841">
            <a:off x="-3638751" y="-2960444"/>
            <a:ext cx="6817305" cy="10043911"/>
          </a:xfrm>
          <a:custGeom>
            <a:avLst/>
            <a:gdLst/>
            <a:ahLst/>
            <a:cxnLst/>
            <a:rect r="r" b="b" t="t" l="l"/>
            <a:pathLst>
              <a:path h="10043911" w="6817305">
                <a:moveTo>
                  <a:pt x="0" y="10043911"/>
                </a:moveTo>
                <a:lnTo>
                  <a:pt x="6817305" y="10043911"/>
                </a:lnTo>
                <a:lnTo>
                  <a:pt x="6817305" y="0"/>
                </a:lnTo>
                <a:lnTo>
                  <a:pt x="0" y="0"/>
                </a:lnTo>
                <a:lnTo>
                  <a:pt x="0" y="1004391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05130">
            <a:off x="-8586878" y="7530496"/>
            <a:ext cx="16230600" cy="7668959"/>
          </a:xfrm>
          <a:custGeom>
            <a:avLst/>
            <a:gdLst/>
            <a:ahLst/>
            <a:cxnLst/>
            <a:rect r="r" b="b" t="t" l="l"/>
            <a:pathLst>
              <a:path h="7668959" w="16230600">
                <a:moveTo>
                  <a:pt x="0" y="0"/>
                </a:moveTo>
                <a:lnTo>
                  <a:pt x="16230600" y="0"/>
                </a:lnTo>
                <a:lnTo>
                  <a:pt x="16230600" y="7668958"/>
                </a:lnTo>
                <a:lnTo>
                  <a:pt x="0" y="7668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188670">
            <a:off x="2554217" y="835057"/>
            <a:ext cx="6089283" cy="6089283"/>
            <a:chOff x="0" y="0"/>
            <a:chExt cx="19050000" cy="190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10376851" y="-1669917"/>
            <a:ext cx="8960589" cy="9273896"/>
          </a:xfrm>
          <a:custGeom>
            <a:avLst/>
            <a:gdLst/>
            <a:ahLst/>
            <a:cxnLst/>
            <a:rect r="r" b="b" t="t" l="l"/>
            <a:pathLst>
              <a:path h="9273896" w="8960589">
                <a:moveTo>
                  <a:pt x="8960589" y="0"/>
                </a:moveTo>
                <a:lnTo>
                  <a:pt x="0" y="0"/>
                </a:lnTo>
                <a:lnTo>
                  <a:pt x="0" y="9273896"/>
                </a:lnTo>
                <a:lnTo>
                  <a:pt x="8960589" y="9273896"/>
                </a:lnTo>
                <a:lnTo>
                  <a:pt x="896058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72645">
            <a:off x="5848568" y="971092"/>
            <a:ext cx="3582274" cy="1612023"/>
          </a:xfrm>
          <a:custGeom>
            <a:avLst/>
            <a:gdLst/>
            <a:ahLst/>
            <a:cxnLst/>
            <a:rect r="r" b="b" t="t" l="l"/>
            <a:pathLst>
              <a:path h="1612023" w="3582274">
                <a:moveTo>
                  <a:pt x="0" y="0"/>
                </a:moveTo>
                <a:lnTo>
                  <a:pt x="3582274" y="0"/>
                </a:lnTo>
                <a:lnTo>
                  <a:pt x="3582274" y="1612023"/>
                </a:lnTo>
                <a:lnTo>
                  <a:pt x="0" y="1612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42891" y="6920939"/>
            <a:ext cx="5711935" cy="23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b="true" sz="7200" spc="-302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Today’s</a:t>
            </a:r>
          </a:p>
          <a:p>
            <a:pPr algn="ctr">
              <a:lnSpc>
                <a:spcPts val="9360"/>
              </a:lnSpc>
            </a:pPr>
            <a:r>
              <a:rPr lang="en-US" b="true" sz="7200" spc="-302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Focus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087772" y="2135745"/>
            <a:ext cx="6552819" cy="8229600"/>
          </a:xfrm>
          <a:custGeom>
            <a:avLst/>
            <a:gdLst/>
            <a:ahLst/>
            <a:cxnLst/>
            <a:rect r="r" b="b" t="t" l="l"/>
            <a:pathLst>
              <a:path h="8229600" w="6552819">
                <a:moveTo>
                  <a:pt x="0" y="0"/>
                </a:moveTo>
                <a:lnTo>
                  <a:pt x="6552819" y="0"/>
                </a:lnTo>
                <a:lnTo>
                  <a:pt x="65528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481651" y="483007"/>
            <a:ext cx="7777649" cy="1019550"/>
          </a:xfrm>
          <a:custGeom>
            <a:avLst/>
            <a:gdLst/>
            <a:ahLst/>
            <a:cxnLst/>
            <a:rect r="r" b="b" t="t" l="l"/>
            <a:pathLst>
              <a:path h="1019550" w="7777649">
                <a:moveTo>
                  <a:pt x="0" y="0"/>
                </a:moveTo>
                <a:lnTo>
                  <a:pt x="7777649" y="0"/>
                </a:lnTo>
                <a:lnTo>
                  <a:pt x="7777649" y="1019549"/>
                </a:lnTo>
                <a:lnTo>
                  <a:pt x="0" y="1019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9175" r="0" b="-958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9481651" y="1865999"/>
            <a:ext cx="7777649" cy="1019550"/>
          </a:xfrm>
          <a:custGeom>
            <a:avLst/>
            <a:gdLst/>
            <a:ahLst/>
            <a:cxnLst/>
            <a:rect r="r" b="b" t="t" l="l"/>
            <a:pathLst>
              <a:path h="1019550" w="7777649">
                <a:moveTo>
                  <a:pt x="0" y="0"/>
                </a:moveTo>
                <a:lnTo>
                  <a:pt x="7777649" y="0"/>
                </a:lnTo>
                <a:lnTo>
                  <a:pt x="7777649" y="1019549"/>
                </a:lnTo>
                <a:lnTo>
                  <a:pt x="0" y="1019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9175" r="0" b="-958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9481651" y="3244608"/>
            <a:ext cx="7777649" cy="1019550"/>
          </a:xfrm>
          <a:custGeom>
            <a:avLst/>
            <a:gdLst/>
            <a:ahLst/>
            <a:cxnLst/>
            <a:rect r="r" b="b" t="t" l="l"/>
            <a:pathLst>
              <a:path h="1019550" w="7777649">
                <a:moveTo>
                  <a:pt x="0" y="0"/>
                </a:moveTo>
                <a:lnTo>
                  <a:pt x="7777649" y="0"/>
                </a:lnTo>
                <a:lnTo>
                  <a:pt x="7777649" y="1019550"/>
                </a:lnTo>
                <a:lnTo>
                  <a:pt x="0" y="1019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9175" r="0" b="-958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9481651" y="4623218"/>
            <a:ext cx="7777649" cy="1019550"/>
          </a:xfrm>
          <a:custGeom>
            <a:avLst/>
            <a:gdLst/>
            <a:ahLst/>
            <a:cxnLst/>
            <a:rect r="r" b="b" t="t" l="l"/>
            <a:pathLst>
              <a:path h="1019550" w="7777649">
                <a:moveTo>
                  <a:pt x="0" y="0"/>
                </a:moveTo>
                <a:lnTo>
                  <a:pt x="7777649" y="0"/>
                </a:lnTo>
                <a:lnTo>
                  <a:pt x="7777649" y="1019550"/>
                </a:lnTo>
                <a:lnTo>
                  <a:pt x="0" y="1019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9175" r="0" b="-958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9481651" y="6001828"/>
            <a:ext cx="7777649" cy="1019550"/>
          </a:xfrm>
          <a:custGeom>
            <a:avLst/>
            <a:gdLst/>
            <a:ahLst/>
            <a:cxnLst/>
            <a:rect r="r" b="b" t="t" l="l"/>
            <a:pathLst>
              <a:path h="1019550" w="7777649">
                <a:moveTo>
                  <a:pt x="0" y="0"/>
                </a:moveTo>
                <a:lnTo>
                  <a:pt x="7777649" y="0"/>
                </a:lnTo>
                <a:lnTo>
                  <a:pt x="7777649" y="1019549"/>
                </a:lnTo>
                <a:lnTo>
                  <a:pt x="0" y="1019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9175" r="0" b="-958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9481651" y="7380437"/>
            <a:ext cx="7777649" cy="1019550"/>
          </a:xfrm>
          <a:custGeom>
            <a:avLst/>
            <a:gdLst/>
            <a:ahLst/>
            <a:cxnLst/>
            <a:rect r="r" b="b" t="t" l="l"/>
            <a:pathLst>
              <a:path h="1019550" w="7777649">
                <a:moveTo>
                  <a:pt x="0" y="0"/>
                </a:moveTo>
                <a:lnTo>
                  <a:pt x="7777649" y="0"/>
                </a:lnTo>
                <a:lnTo>
                  <a:pt x="7777649" y="1019550"/>
                </a:lnTo>
                <a:lnTo>
                  <a:pt x="0" y="1019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9175" r="0" b="-958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9481651" y="8759047"/>
            <a:ext cx="7777649" cy="1019550"/>
          </a:xfrm>
          <a:custGeom>
            <a:avLst/>
            <a:gdLst/>
            <a:ahLst/>
            <a:cxnLst/>
            <a:rect r="r" b="b" t="t" l="l"/>
            <a:pathLst>
              <a:path h="1019550" w="7777649">
                <a:moveTo>
                  <a:pt x="0" y="0"/>
                </a:moveTo>
                <a:lnTo>
                  <a:pt x="7777649" y="0"/>
                </a:lnTo>
                <a:lnTo>
                  <a:pt x="7777649" y="1019550"/>
                </a:lnTo>
                <a:lnTo>
                  <a:pt x="0" y="1019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9175" r="0" b="-958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62551" y="639053"/>
            <a:ext cx="5672696" cy="6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443" indent="-362221" lvl="1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Definition  of  LAMP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62551" y="2022044"/>
            <a:ext cx="5672696" cy="6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443" indent="-362221" lvl="1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Project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62551" y="3400654"/>
            <a:ext cx="5672696" cy="6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443" indent="-362221" lvl="1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Development Process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62551" y="4779264"/>
            <a:ext cx="5672696" cy="68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6032" indent="-373016" lvl="1">
              <a:lnSpc>
                <a:spcPts val="5874"/>
              </a:lnSpc>
              <a:buFont typeface="Arial"/>
              <a:buChar char="•"/>
            </a:pPr>
            <a:r>
              <a:rPr lang="en-US" sz="3455" spc="-3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Challenges Faced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62551" y="6157873"/>
            <a:ext cx="5672696" cy="6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443" indent="-362221" lvl="1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Features of App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62551" y="7536483"/>
            <a:ext cx="5672696" cy="6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443" indent="-362221" lvl="1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Deployment on AWS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62551" y="8915093"/>
            <a:ext cx="5672696" cy="6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443" indent="-362221" lvl="1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5186567">
            <a:off x="9944695" y="-13655"/>
            <a:ext cx="864312" cy="793580"/>
          </a:xfrm>
          <a:custGeom>
            <a:avLst/>
            <a:gdLst/>
            <a:ahLst/>
            <a:cxnLst/>
            <a:rect r="r" b="b" t="t" l="l"/>
            <a:pathLst>
              <a:path h="793580" w="864312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186567">
            <a:off x="9944695" y="1369337"/>
            <a:ext cx="864312" cy="793580"/>
          </a:xfrm>
          <a:custGeom>
            <a:avLst/>
            <a:gdLst/>
            <a:ahLst/>
            <a:cxnLst/>
            <a:rect r="r" b="b" t="t" l="l"/>
            <a:pathLst>
              <a:path h="793580" w="864312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186567">
            <a:off x="9944695" y="2747947"/>
            <a:ext cx="864312" cy="793580"/>
          </a:xfrm>
          <a:custGeom>
            <a:avLst/>
            <a:gdLst/>
            <a:ahLst/>
            <a:cxnLst/>
            <a:rect r="r" b="b" t="t" l="l"/>
            <a:pathLst>
              <a:path h="793580" w="864312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186567">
            <a:off x="9944695" y="4126556"/>
            <a:ext cx="864312" cy="793580"/>
          </a:xfrm>
          <a:custGeom>
            <a:avLst/>
            <a:gdLst/>
            <a:ahLst/>
            <a:cxnLst/>
            <a:rect r="r" b="b" t="t" l="l"/>
            <a:pathLst>
              <a:path h="793580" w="864312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5186567">
            <a:off x="9944695" y="5505166"/>
            <a:ext cx="864312" cy="793580"/>
          </a:xfrm>
          <a:custGeom>
            <a:avLst/>
            <a:gdLst/>
            <a:ahLst/>
            <a:cxnLst/>
            <a:rect r="r" b="b" t="t" l="l"/>
            <a:pathLst>
              <a:path h="793580" w="864312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5186567">
            <a:off x="9944695" y="6883776"/>
            <a:ext cx="864312" cy="793580"/>
          </a:xfrm>
          <a:custGeom>
            <a:avLst/>
            <a:gdLst/>
            <a:ahLst/>
            <a:cxnLst/>
            <a:rect r="r" b="b" t="t" l="l"/>
            <a:pathLst>
              <a:path h="793580" w="864312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5186567">
            <a:off x="9944695" y="8262386"/>
            <a:ext cx="864312" cy="793580"/>
          </a:xfrm>
          <a:custGeom>
            <a:avLst/>
            <a:gdLst/>
            <a:ahLst/>
            <a:cxnLst/>
            <a:rect r="r" b="b" t="t" l="l"/>
            <a:pathLst>
              <a:path h="793580" w="864312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1622" y="2858544"/>
            <a:ext cx="172822" cy="258375"/>
          </a:xfrm>
          <a:custGeom>
            <a:avLst/>
            <a:gdLst/>
            <a:ahLst/>
            <a:cxnLst/>
            <a:rect r="r" b="b" t="t" l="l"/>
            <a:pathLst>
              <a:path h="258375" w="172822">
                <a:moveTo>
                  <a:pt x="0" y="0"/>
                </a:moveTo>
                <a:lnTo>
                  <a:pt x="172823" y="0"/>
                </a:lnTo>
                <a:lnTo>
                  <a:pt x="172823" y="258375"/>
                </a:lnTo>
                <a:lnTo>
                  <a:pt x="0" y="258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1622" y="3902370"/>
            <a:ext cx="172822" cy="258375"/>
          </a:xfrm>
          <a:custGeom>
            <a:avLst/>
            <a:gdLst/>
            <a:ahLst/>
            <a:cxnLst/>
            <a:rect r="r" b="b" t="t" l="l"/>
            <a:pathLst>
              <a:path h="258375" w="172822">
                <a:moveTo>
                  <a:pt x="0" y="0"/>
                </a:moveTo>
                <a:lnTo>
                  <a:pt x="172823" y="0"/>
                </a:lnTo>
                <a:lnTo>
                  <a:pt x="172823" y="258375"/>
                </a:lnTo>
                <a:lnTo>
                  <a:pt x="0" y="258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64584" y="6095978"/>
            <a:ext cx="172822" cy="258375"/>
          </a:xfrm>
          <a:custGeom>
            <a:avLst/>
            <a:gdLst/>
            <a:ahLst/>
            <a:cxnLst/>
            <a:rect r="r" b="b" t="t" l="l"/>
            <a:pathLst>
              <a:path h="258375" w="172822">
                <a:moveTo>
                  <a:pt x="0" y="0"/>
                </a:moveTo>
                <a:lnTo>
                  <a:pt x="172822" y="0"/>
                </a:lnTo>
                <a:lnTo>
                  <a:pt x="172822" y="258375"/>
                </a:lnTo>
                <a:lnTo>
                  <a:pt x="0" y="258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48247">
            <a:off x="-341769" y="7677055"/>
            <a:ext cx="3582274" cy="1612023"/>
          </a:xfrm>
          <a:custGeom>
            <a:avLst/>
            <a:gdLst/>
            <a:ahLst/>
            <a:cxnLst/>
            <a:rect r="r" b="b" t="t" l="l"/>
            <a:pathLst>
              <a:path h="1612023" w="3582274">
                <a:moveTo>
                  <a:pt x="0" y="0"/>
                </a:moveTo>
                <a:lnTo>
                  <a:pt x="3582274" y="0"/>
                </a:lnTo>
                <a:lnTo>
                  <a:pt x="3582274" y="1612024"/>
                </a:lnTo>
                <a:lnTo>
                  <a:pt x="0" y="1612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554881" y="-810299"/>
            <a:ext cx="14619890" cy="2020203"/>
          </a:xfrm>
          <a:custGeom>
            <a:avLst/>
            <a:gdLst/>
            <a:ahLst/>
            <a:cxnLst/>
            <a:rect r="r" b="b" t="t" l="l"/>
            <a:pathLst>
              <a:path h="2020203" w="14619890">
                <a:moveTo>
                  <a:pt x="0" y="0"/>
                </a:moveTo>
                <a:lnTo>
                  <a:pt x="14619890" y="0"/>
                </a:lnTo>
                <a:lnTo>
                  <a:pt x="14619890" y="2020203"/>
                </a:lnTo>
                <a:lnTo>
                  <a:pt x="0" y="2020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-2294547"/>
            <a:ext cx="3775427" cy="5217299"/>
          </a:xfrm>
          <a:custGeom>
            <a:avLst/>
            <a:gdLst/>
            <a:ahLst/>
            <a:cxnLst/>
            <a:rect r="r" b="b" t="t" l="l"/>
            <a:pathLst>
              <a:path h="5217299" w="3775427">
                <a:moveTo>
                  <a:pt x="0" y="0"/>
                </a:moveTo>
                <a:lnTo>
                  <a:pt x="3775427" y="0"/>
                </a:lnTo>
                <a:lnTo>
                  <a:pt x="3775427" y="5217299"/>
                </a:lnTo>
                <a:lnTo>
                  <a:pt x="0" y="52172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4336" y="3531238"/>
            <a:ext cx="4443691" cy="276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b="true" sz="6000" spc="6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Definition</a:t>
            </a:r>
          </a:p>
          <a:p>
            <a:pPr algn="ctr">
              <a:lnSpc>
                <a:spcPts val="7320"/>
              </a:lnSpc>
            </a:pPr>
            <a:r>
              <a:rPr lang="en-US" b="true" sz="6000" spc="6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of  </a:t>
            </a:r>
          </a:p>
          <a:p>
            <a:pPr algn="ctr">
              <a:lnSpc>
                <a:spcPts val="7320"/>
              </a:lnSpc>
            </a:pPr>
            <a:r>
              <a:rPr lang="en-US" b="true" sz="6000" spc="6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LAMP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428495" y="-310587"/>
            <a:ext cx="6396076" cy="10870266"/>
          </a:xfrm>
          <a:custGeom>
            <a:avLst/>
            <a:gdLst/>
            <a:ahLst/>
            <a:cxnLst/>
            <a:rect r="r" b="b" t="t" l="l"/>
            <a:pathLst>
              <a:path h="10870266" w="6396076">
                <a:moveTo>
                  <a:pt x="0" y="0"/>
                </a:moveTo>
                <a:lnTo>
                  <a:pt x="6396076" y="0"/>
                </a:lnTo>
                <a:lnTo>
                  <a:pt x="6396076" y="10870266"/>
                </a:lnTo>
                <a:lnTo>
                  <a:pt x="0" y="108702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094" t="0" r="-1309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73277" y="-310587"/>
            <a:ext cx="13127033" cy="10138182"/>
          </a:xfrm>
          <a:custGeom>
            <a:avLst/>
            <a:gdLst/>
            <a:ahLst/>
            <a:cxnLst/>
            <a:rect r="r" b="b" t="t" l="l"/>
            <a:pathLst>
              <a:path h="10138182" w="13127033">
                <a:moveTo>
                  <a:pt x="0" y="0"/>
                </a:moveTo>
                <a:lnTo>
                  <a:pt x="13127033" y="0"/>
                </a:lnTo>
                <a:lnTo>
                  <a:pt x="13127033" y="10138182"/>
                </a:lnTo>
                <a:lnTo>
                  <a:pt x="0" y="10138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626533" y="1393530"/>
            <a:ext cx="6358508" cy="65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853" indent="-351427" lvl="1">
              <a:lnSpc>
                <a:spcPts val="5534"/>
              </a:lnSpc>
              <a:buFont typeface="Arial"/>
              <a:buChar char="•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Linux: Operating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1624" y="658864"/>
            <a:ext cx="6358508" cy="68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3455" spc="-31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LAMP  stands  for 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26533" y="2094859"/>
            <a:ext cx="6358508" cy="65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853" indent="-351427" lvl="1">
              <a:lnSpc>
                <a:spcPts val="5534"/>
              </a:lnSpc>
              <a:buFont typeface="Arial"/>
              <a:buChar char="•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Apache: Web server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26533" y="2843813"/>
            <a:ext cx="6576721" cy="124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853" indent="-351427" lvl="1">
              <a:lnSpc>
                <a:spcPts val="5045"/>
              </a:lnSpc>
              <a:buFont typeface="Arial"/>
              <a:buChar char="•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MariaDB: Database management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26533" y="4269041"/>
            <a:ext cx="6358508" cy="124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853" indent="-351427" lvl="1">
              <a:lnSpc>
                <a:spcPts val="5045"/>
              </a:lnSpc>
              <a:buFont typeface="Arial"/>
              <a:buChar char="•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PHP: Programming language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07600" y="5681991"/>
            <a:ext cx="9612206" cy="3160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853" indent="-351427" lvl="1">
              <a:lnSpc>
                <a:spcPts val="5045"/>
              </a:lnSpc>
              <a:buAutoNum type="arabicPeriod" startAt="1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LAMP used to develop static or dynamic </a:t>
            </a:r>
          </a:p>
          <a:p>
            <a:pPr algn="l">
              <a:lnSpc>
                <a:spcPts val="5045"/>
              </a:lnSpc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websites and web applications.   </a:t>
            </a:r>
          </a:p>
          <a:p>
            <a:pPr algn="l">
              <a:lnSpc>
                <a:spcPts val="5045"/>
              </a:lnSpc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2. I</a:t>
            </a: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 is a open source &amp; collections of tools</a:t>
            </a:r>
          </a:p>
          <a:p>
            <a:pPr algn="l">
              <a:lnSpc>
                <a:spcPts val="5045"/>
              </a:lnSpc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used to deliver custom web applications.</a:t>
            </a:r>
          </a:p>
          <a:p>
            <a:pPr algn="l">
              <a:lnSpc>
                <a:spcPts val="5045"/>
              </a:lnSpc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3. Flexible, and widely used.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8247">
            <a:off x="-341769" y="7677055"/>
            <a:ext cx="3582274" cy="1612023"/>
          </a:xfrm>
          <a:custGeom>
            <a:avLst/>
            <a:gdLst/>
            <a:ahLst/>
            <a:cxnLst/>
            <a:rect r="r" b="b" t="t" l="l"/>
            <a:pathLst>
              <a:path h="1612023" w="3582274">
                <a:moveTo>
                  <a:pt x="0" y="0"/>
                </a:moveTo>
                <a:lnTo>
                  <a:pt x="3582274" y="0"/>
                </a:lnTo>
                <a:lnTo>
                  <a:pt x="3582274" y="1612024"/>
                </a:lnTo>
                <a:lnTo>
                  <a:pt x="0" y="1612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54881" y="-810299"/>
            <a:ext cx="14619890" cy="2020203"/>
          </a:xfrm>
          <a:custGeom>
            <a:avLst/>
            <a:gdLst/>
            <a:ahLst/>
            <a:cxnLst/>
            <a:rect r="r" b="b" t="t" l="l"/>
            <a:pathLst>
              <a:path h="2020203" w="14619890">
                <a:moveTo>
                  <a:pt x="0" y="0"/>
                </a:moveTo>
                <a:lnTo>
                  <a:pt x="14619890" y="0"/>
                </a:lnTo>
                <a:lnTo>
                  <a:pt x="14619890" y="2020203"/>
                </a:lnTo>
                <a:lnTo>
                  <a:pt x="0" y="2020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2294547"/>
            <a:ext cx="3775427" cy="5217299"/>
          </a:xfrm>
          <a:custGeom>
            <a:avLst/>
            <a:gdLst/>
            <a:ahLst/>
            <a:cxnLst/>
            <a:rect r="r" b="b" t="t" l="l"/>
            <a:pathLst>
              <a:path h="5217299" w="3775427">
                <a:moveTo>
                  <a:pt x="0" y="0"/>
                </a:moveTo>
                <a:lnTo>
                  <a:pt x="3775427" y="0"/>
                </a:lnTo>
                <a:lnTo>
                  <a:pt x="3775427" y="5217299"/>
                </a:lnTo>
                <a:lnTo>
                  <a:pt x="0" y="521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16044" y="4279434"/>
            <a:ext cx="5846129" cy="19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6000" spc="-9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Project Architecture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79108" y="-310587"/>
            <a:ext cx="6645463" cy="10870266"/>
          </a:xfrm>
          <a:custGeom>
            <a:avLst/>
            <a:gdLst/>
            <a:ahLst/>
            <a:cxnLst/>
            <a:rect r="r" b="b" t="t" l="l"/>
            <a:pathLst>
              <a:path h="10870266" w="6645463">
                <a:moveTo>
                  <a:pt x="0" y="0"/>
                </a:moveTo>
                <a:lnTo>
                  <a:pt x="6645463" y="0"/>
                </a:lnTo>
                <a:lnTo>
                  <a:pt x="6645463" y="10870266"/>
                </a:lnTo>
                <a:lnTo>
                  <a:pt x="0" y="108702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50" t="0" r="-1260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41016" y="-530348"/>
            <a:ext cx="14188121" cy="10957675"/>
          </a:xfrm>
          <a:custGeom>
            <a:avLst/>
            <a:gdLst/>
            <a:ahLst/>
            <a:cxnLst/>
            <a:rect r="r" b="b" t="t" l="l"/>
            <a:pathLst>
              <a:path h="10957675" w="14188121">
                <a:moveTo>
                  <a:pt x="0" y="0"/>
                </a:moveTo>
                <a:lnTo>
                  <a:pt x="14188121" y="0"/>
                </a:lnTo>
                <a:lnTo>
                  <a:pt x="14188121" y="10957675"/>
                </a:lnTo>
                <a:lnTo>
                  <a:pt x="0" y="109576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21642" y="697817"/>
            <a:ext cx="11785308" cy="893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443" indent="-362221" lvl="1">
              <a:lnSpc>
                <a:spcPts val="5402"/>
              </a:lnSpc>
              <a:buAutoNum type="arabicPeriod" startAt="1"/>
            </a:pPr>
            <a:r>
              <a:rPr lang="en-US" b="true" sz="3355" spc="3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  <a:r>
              <a:rPr lang="en-US" b="true" sz="3355" spc="3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Client Layer:</a:t>
            </a:r>
          </a:p>
          <a:p>
            <a:pPr algn="l">
              <a:lnSpc>
                <a:spcPts val="4919"/>
              </a:lnSpc>
            </a:pP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</a:t>
            </a: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Users interact with the web application through a</a:t>
            </a:r>
          </a:p>
          <a:p>
            <a:pPr algn="l">
              <a:lnSpc>
                <a:spcPts val="4919"/>
              </a:lnSpc>
            </a:pP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browser. Frontend built with HTML, CSS.</a:t>
            </a:r>
          </a:p>
          <a:p>
            <a:pPr algn="l">
              <a:lnSpc>
                <a:spcPts val="5402"/>
              </a:lnSpc>
            </a:pPr>
            <a:r>
              <a:rPr lang="en-US" sz="3355" spc="36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355" spc="36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2. Web Server Layer (Apache):</a:t>
            </a:r>
          </a:p>
          <a:p>
            <a:pPr algn="l">
              <a:lnSpc>
                <a:spcPts val="4919"/>
              </a:lnSpc>
            </a:pP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Hosts the application and serves web pages to users.</a:t>
            </a:r>
          </a:p>
          <a:p>
            <a:pPr algn="l">
              <a:lnSpc>
                <a:spcPts val="4919"/>
              </a:lnSpc>
            </a:pP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Handles HTTP requests and responses.</a:t>
            </a:r>
          </a:p>
          <a:p>
            <a:pPr algn="l">
              <a:lnSpc>
                <a:spcPts val="5402"/>
              </a:lnSpc>
            </a:pPr>
            <a:r>
              <a:rPr lang="en-US" sz="3355" spc="36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355" spc="36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3. Application Layer (PHP):</a:t>
            </a:r>
          </a:p>
          <a:p>
            <a:pPr algn="l">
              <a:lnSpc>
                <a:spcPts val="4919"/>
              </a:lnSpc>
            </a:pP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Processes business logic. Handles user input and</a:t>
            </a:r>
          </a:p>
          <a:p>
            <a:pPr algn="l">
              <a:lnSpc>
                <a:spcPts val="4705"/>
              </a:lnSpc>
            </a:pP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interacts with the database.</a:t>
            </a:r>
          </a:p>
          <a:p>
            <a:pPr algn="l">
              <a:lnSpc>
                <a:spcPts val="5402"/>
              </a:lnSpc>
            </a:pPr>
            <a:r>
              <a:rPr lang="en-US" sz="3355" spc="36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355" spc="36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4. Database Layer (MariaDB):</a:t>
            </a:r>
          </a:p>
          <a:p>
            <a:pPr algn="l">
              <a:lnSpc>
                <a:spcPts val="4919"/>
              </a:lnSpc>
            </a:pP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Stores user data, including registration details and</a:t>
            </a:r>
          </a:p>
          <a:p>
            <a:pPr algn="l">
              <a:lnSpc>
                <a:spcPts val="4919"/>
              </a:lnSpc>
            </a:pP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profiles. </a:t>
            </a:r>
          </a:p>
          <a:p>
            <a:pPr algn="l">
              <a:lnSpc>
                <a:spcPts val="5402"/>
              </a:lnSpc>
            </a:pPr>
            <a:r>
              <a:rPr lang="en-US" sz="3355" spc="36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355" spc="36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5. Hosting: </a:t>
            </a:r>
          </a:p>
          <a:p>
            <a:pPr algn="l">
              <a:lnSpc>
                <a:spcPts val="4919"/>
              </a:lnSpc>
            </a:pP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055" spc="33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Deployed on AWS EC2 for scalability and reliability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8247">
            <a:off x="-341769" y="7677055"/>
            <a:ext cx="3582274" cy="1612023"/>
          </a:xfrm>
          <a:custGeom>
            <a:avLst/>
            <a:gdLst/>
            <a:ahLst/>
            <a:cxnLst/>
            <a:rect r="r" b="b" t="t" l="l"/>
            <a:pathLst>
              <a:path h="1612023" w="3582274">
                <a:moveTo>
                  <a:pt x="0" y="0"/>
                </a:moveTo>
                <a:lnTo>
                  <a:pt x="3582274" y="0"/>
                </a:lnTo>
                <a:lnTo>
                  <a:pt x="3582274" y="1612024"/>
                </a:lnTo>
                <a:lnTo>
                  <a:pt x="0" y="1612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54881" y="-810299"/>
            <a:ext cx="14619890" cy="2020203"/>
          </a:xfrm>
          <a:custGeom>
            <a:avLst/>
            <a:gdLst/>
            <a:ahLst/>
            <a:cxnLst/>
            <a:rect r="r" b="b" t="t" l="l"/>
            <a:pathLst>
              <a:path h="2020203" w="14619890">
                <a:moveTo>
                  <a:pt x="0" y="0"/>
                </a:moveTo>
                <a:lnTo>
                  <a:pt x="14619890" y="0"/>
                </a:lnTo>
                <a:lnTo>
                  <a:pt x="14619890" y="2020203"/>
                </a:lnTo>
                <a:lnTo>
                  <a:pt x="0" y="2020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2294547"/>
            <a:ext cx="3775427" cy="5217299"/>
          </a:xfrm>
          <a:custGeom>
            <a:avLst/>
            <a:gdLst/>
            <a:ahLst/>
            <a:cxnLst/>
            <a:rect r="r" b="b" t="t" l="l"/>
            <a:pathLst>
              <a:path h="5217299" w="3775427">
                <a:moveTo>
                  <a:pt x="0" y="0"/>
                </a:moveTo>
                <a:lnTo>
                  <a:pt x="3775427" y="0"/>
                </a:lnTo>
                <a:lnTo>
                  <a:pt x="3775427" y="5217299"/>
                </a:lnTo>
                <a:lnTo>
                  <a:pt x="0" y="521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46788" y="4259516"/>
            <a:ext cx="5846129" cy="19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6000" spc="-9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Development Process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428495" y="-310587"/>
            <a:ext cx="6396076" cy="10870266"/>
          </a:xfrm>
          <a:custGeom>
            <a:avLst/>
            <a:gdLst/>
            <a:ahLst/>
            <a:cxnLst/>
            <a:rect r="r" b="b" t="t" l="l"/>
            <a:pathLst>
              <a:path h="10870266" w="6396076">
                <a:moveTo>
                  <a:pt x="0" y="0"/>
                </a:moveTo>
                <a:lnTo>
                  <a:pt x="6396076" y="0"/>
                </a:lnTo>
                <a:lnTo>
                  <a:pt x="6396076" y="10870266"/>
                </a:lnTo>
                <a:lnTo>
                  <a:pt x="0" y="108702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094" t="0" r="-130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73277" y="-310587"/>
            <a:ext cx="13127033" cy="10138182"/>
          </a:xfrm>
          <a:custGeom>
            <a:avLst/>
            <a:gdLst/>
            <a:ahLst/>
            <a:cxnLst/>
            <a:rect r="r" b="b" t="t" l="l"/>
            <a:pathLst>
              <a:path h="10138182" w="13127033">
                <a:moveTo>
                  <a:pt x="0" y="0"/>
                </a:moveTo>
                <a:lnTo>
                  <a:pt x="13127033" y="0"/>
                </a:lnTo>
                <a:lnTo>
                  <a:pt x="13127033" y="10138182"/>
                </a:lnTo>
                <a:lnTo>
                  <a:pt x="0" y="101381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97476" y="1308273"/>
            <a:ext cx="10598074" cy="760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853" indent="-351427" lvl="1">
              <a:lnSpc>
                <a:spcPts val="5534"/>
              </a:lnSpc>
              <a:buFont typeface="Arial"/>
              <a:buChar char="•"/>
            </a:pPr>
            <a:r>
              <a:rPr lang="en-US" b="true" sz="3255" spc="-29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Planning</a:t>
            </a: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  <a:r>
              <a:rPr lang="en-US" sz="3255" spc="-29">
                <a:solidFill>
                  <a:srgbClr val="68842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Define requirements and design architecture.</a:t>
            </a:r>
          </a:p>
          <a:p>
            <a:pPr algn="l" marL="702853" indent="-351427" lvl="1">
              <a:lnSpc>
                <a:spcPts val="5534"/>
              </a:lnSpc>
              <a:buFont typeface="Arial"/>
              <a:buChar char="•"/>
            </a:pPr>
            <a:r>
              <a:rPr lang="en-US" b="true" sz="3255" spc="-29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Setup</a:t>
            </a: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Configure AWS EC2 and install LAMP stack.</a:t>
            </a:r>
          </a:p>
          <a:p>
            <a:pPr algn="l" marL="702853" indent="-351427" lvl="1">
              <a:lnSpc>
                <a:spcPts val="5534"/>
              </a:lnSpc>
              <a:buFont typeface="Arial"/>
              <a:buChar char="•"/>
            </a:pPr>
            <a:r>
              <a:rPr lang="en-US" b="true" sz="3255" spc="-29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Development</a:t>
            </a: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Implement PHP backend and HTML/CSS frontend.</a:t>
            </a:r>
          </a:p>
          <a:p>
            <a:pPr algn="l" marL="702853" indent="-351427" lvl="1">
              <a:lnSpc>
                <a:spcPts val="5534"/>
              </a:lnSpc>
              <a:buFont typeface="Arial"/>
              <a:buChar char="•"/>
            </a:pPr>
            <a:r>
              <a:rPr lang="en-US" b="true" sz="3255" spc="-29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Testing</a:t>
            </a: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Perform unit and integration testing.</a:t>
            </a:r>
          </a:p>
          <a:p>
            <a:pPr algn="l" marL="702853" indent="-351427" lvl="1">
              <a:lnSpc>
                <a:spcPts val="5534"/>
              </a:lnSpc>
              <a:buFont typeface="Arial"/>
              <a:buChar char="•"/>
            </a:pPr>
            <a:r>
              <a:rPr lang="en-US" b="true" sz="3255" spc="-29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Deployment</a:t>
            </a: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Deploy on AWS EC2 and monitor performance.</a:t>
            </a:r>
          </a:p>
          <a:p>
            <a:pPr algn="l" marL="702853" indent="-351427" lvl="1">
              <a:lnSpc>
                <a:spcPts val="5534"/>
              </a:lnSpc>
              <a:buFont typeface="Arial"/>
              <a:buChar char="•"/>
            </a:pPr>
            <a:r>
              <a:rPr lang="en-US" b="true" sz="3255" spc="-29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Maintenance</a:t>
            </a: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Address feedback and update regularly.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8247">
            <a:off x="-341769" y="7677055"/>
            <a:ext cx="3582274" cy="1612023"/>
          </a:xfrm>
          <a:custGeom>
            <a:avLst/>
            <a:gdLst/>
            <a:ahLst/>
            <a:cxnLst/>
            <a:rect r="r" b="b" t="t" l="l"/>
            <a:pathLst>
              <a:path h="1612023" w="3582274">
                <a:moveTo>
                  <a:pt x="0" y="0"/>
                </a:moveTo>
                <a:lnTo>
                  <a:pt x="3582274" y="0"/>
                </a:lnTo>
                <a:lnTo>
                  <a:pt x="3582274" y="1612024"/>
                </a:lnTo>
                <a:lnTo>
                  <a:pt x="0" y="1612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54881" y="-810299"/>
            <a:ext cx="14619890" cy="2020203"/>
          </a:xfrm>
          <a:custGeom>
            <a:avLst/>
            <a:gdLst/>
            <a:ahLst/>
            <a:cxnLst/>
            <a:rect r="r" b="b" t="t" l="l"/>
            <a:pathLst>
              <a:path h="2020203" w="14619890">
                <a:moveTo>
                  <a:pt x="0" y="0"/>
                </a:moveTo>
                <a:lnTo>
                  <a:pt x="14619890" y="0"/>
                </a:lnTo>
                <a:lnTo>
                  <a:pt x="14619890" y="2020203"/>
                </a:lnTo>
                <a:lnTo>
                  <a:pt x="0" y="2020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2294547"/>
            <a:ext cx="3775427" cy="5217299"/>
          </a:xfrm>
          <a:custGeom>
            <a:avLst/>
            <a:gdLst/>
            <a:ahLst/>
            <a:cxnLst/>
            <a:rect r="r" b="b" t="t" l="l"/>
            <a:pathLst>
              <a:path h="5217299" w="3775427">
                <a:moveTo>
                  <a:pt x="0" y="0"/>
                </a:moveTo>
                <a:lnTo>
                  <a:pt x="3775427" y="0"/>
                </a:lnTo>
                <a:lnTo>
                  <a:pt x="3775427" y="5217299"/>
                </a:lnTo>
                <a:lnTo>
                  <a:pt x="0" y="521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84888" y="4259516"/>
            <a:ext cx="5846129" cy="19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6000" spc="-9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Challenges Faced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428495" y="-310587"/>
            <a:ext cx="6396076" cy="10870266"/>
          </a:xfrm>
          <a:custGeom>
            <a:avLst/>
            <a:gdLst/>
            <a:ahLst/>
            <a:cxnLst/>
            <a:rect r="r" b="b" t="t" l="l"/>
            <a:pathLst>
              <a:path h="10870266" w="6396076">
                <a:moveTo>
                  <a:pt x="0" y="0"/>
                </a:moveTo>
                <a:lnTo>
                  <a:pt x="6396076" y="0"/>
                </a:lnTo>
                <a:lnTo>
                  <a:pt x="6396076" y="10870266"/>
                </a:lnTo>
                <a:lnTo>
                  <a:pt x="0" y="108702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094" t="0" r="-130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73277" y="-310587"/>
            <a:ext cx="13127033" cy="10138182"/>
          </a:xfrm>
          <a:custGeom>
            <a:avLst/>
            <a:gdLst/>
            <a:ahLst/>
            <a:cxnLst/>
            <a:rect r="r" b="b" t="t" l="l"/>
            <a:pathLst>
              <a:path h="10138182" w="13127033">
                <a:moveTo>
                  <a:pt x="0" y="0"/>
                </a:moveTo>
                <a:lnTo>
                  <a:pt x="13127033" y="0"/>
                </a:lnTo>
                <a:lnTo>
                  <a:pt x="13127033" y="10138182"/>
                </a:lnTo>
                <a:lnTo>
                  <a:pt x="0" y="101381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97476" y="676275"/>
            <a:ext cx="11161824" cy="265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443" indent="-362221" lvl="1">
              <a:lnSpc>
                <a:spcPts val="5704"/>
              </a:lnSpc>
              <a:buAutoNum type="arabicPeriod" startAt="1"/>
            </a:pPr>
            <a:r>
              <a:rPr lang="en-US" sz="3355" spc="-30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b="true" sz="3355" spc="-30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Common Issues</a:t>
            </a:r>
            <a:r>
              <a:rPr lang="en-US" sz="3355" spc="-30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:</a:t>
            </a:r>
          </a:p>
          <a:p>
            <a:pPr algn="l" marL="659674" indent="-329837" lvl="1">
              <a:lnSpc>
                <a:spcPts val="5194"/>
              </a:lnSpc>
              <a:buFont typeface="Arial"/>
              <a:buChar char="•"/>
            </a:pPr>
            <a:r>
              <a:rPr lang="en-US" sz="3055" spc="-27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challenges with AWS services.</a:t>
            </a:r>
          </a:p>
          <a:p>
            <a:pPr algn="l" marL="659674" indent="-329837" lvl="1">
              <a:lnSpc>
                <a:spcPts val="5194"/>
              </a:lnSpc>
              <a:buFont typeface="Arial"/>
              <a:buChar char="•"/>
            </a:pPr>
            <a:r>
              <a:rPr lang="en-US" sz="3055" spc="-27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Managing database connectivity and security.</a:t>
            </a:r>
          </a:p>
          <a:p>
            <a:pPr algn="l" marL="659674" indent="-329837" lvl="1">
              <a:lnSpc>
                <a:spcPts val="5194"/>
              </a:lnSpc>
              <a:buFont typeface="Arial"/>
              <a:buChar char="•"/>
            </a:pPr>
            <a:r>
              <a:rPr lang="en-US" sz="3055" spc="-27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Ensuring responsive design across devices.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97476" y="3530392"/>
            <a:ext cx="11161824" cy="462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4"/>
              </a:lnSpc>
            </a:pPr>
            <a:r>
              <a:rPr lang="en-US" sz="3355" spc="-30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lang="en-US" sz="3355" spc="-30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2. Solutions Implemented :</a:t>
            </a:r>
          </a:p>
          <a:p>
            <a:pPr algn="l" marL="659674" indent="-329837" lvl="1">
              <a:lnSpc>
                <a:spcPts val="5194"/>
              </a:lnSpc>
              <a:buFont typeface="Arial"/>
              <a:buChar char="•"/>
            </a:pPr>
            <a:r>
              <a:rPr lang="en-US" sz="3055" spc="-27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 and collaboration for troubleshooting.</a:t>
            </a:r>
          </a:p>
          <a:p>
            <a:pPr algn="l" marL="659674" indent="-329837" lvl="1">
              <a:lnSpc>
                <a:spcPts val="5194"/>
              </a:lnSpc>
              <a:buFont typeface="Arial"/>
              <a:buChar char="•"/>
            </a:pPr>
            <a:r>
              <a:rPr lang="en-US" sz="3055" spc="-27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Code Review: Conducted peer reviews to ensure code quality and adherence to best practices.</a:t>
            </a:r>
          </a:p>
          <a:p>
            <a:pPr algn="l" marL="659674" indent="-329837" lvl="1">
              <a:lnSpc>
                <a:spcPts val="5194"/>
              </a:lnSpc>
              <a:buFont typeface="Arial"/>
              <a:buChar char="•"/>
            </a:pPr>
            <a:r>
              <a:rPr lang="en-US" sz="3055" spc="-27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Documentation: Created comprehensive documentation for the setup process and user guides to facilitate easier onboarding and troubleshooting.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1056">
            <a:off x="7118238" y="-1894911"/>
            <a:ext cx="16230600" cy="4321397"/>
          </a:xfrm>
          <a:custGeom>
            <a:avLst/>
            <a:gdLst/>
            <a:ahLst/>
            <a:cxnLst/>
            <a:rect r="r" b="b" t="t" l="l"/>
            <a:pathLst>
              <a:path h="4321397" w="16230600">
                <a:moveTo>
                  <a:pt x="0" y="0"/>
                </a:moveTo>
                <a:lnTo>
                  <a:pt x="16230600" y="0"/>
                </a:lnTo>
                <a:lnTo>
                  <a:pt x="16230600" y="4321397"/>
                </a:lnTo>
                <a:lnTo>
                  <a:pt x="0" y="432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7049">
            <a:off x="1152719" y="1024822"/>
            <a:ext cx="4110145" cy="5346530"/>
          </a:xfrm>
          <a:custGeom>
            <a:avLst/>
            <a:gdLst/>
            <a:ahLst/>
            <a:cxnLst/>
            <a:rect r="r" b="b" t="t" l="l"/>
            <a:pathLst>
              <a:path h="5346530" w="4110145">
                <a:moveTo>
                  <a:pt x="0" y="0"/>
                </a:moveTo>
                <a:lnTo>
                  <a:pt x="4110145" y="0"/>
                </a:lnTo>
                <a:lnTo>
                  <a:pt x="4110145" y="5346530"/>
                </a:lnTo>
                <a:lnTo>
                  <a:pt x="0" y="534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491025">
            <a:off x="1841909" y="1529514"/>
            <a:ext cx="6450233" cy="4751671"/>
            <a:chOff x="0" y="0"/>
            <a:chExt cx="19050000" cy="1403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5"/>
              <a:stretch>
                <a:fillRect l="-3911" t="0" r="-391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l="0" t="-226" r="0" b="-22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052748" y="6303561"/>
            <a:ext cx="3415748" cy="3544226"/>
          </a:xfrm>
          <a:custGeom>
            <a:avLst/>
            <a:gdLst/>
            <a:ahLst/>
            <a:cxnLst/>
            <a:rect r="r" b="b" t="t" l="l"/>
            <a:pathLst>
              <a:path h="3544226" w="3415748">
                <a:moveTo>
                  <a:pt x="0" y="0"/>
                </a:moveTo>
                <a:lnTo>
                  <a:pt x="3415748" y="0"/>
                </a:lnTo>
                <a:lnTo>
                  <a:pt x="3415748" y="3544226"/>
                </a:lnTo>
                <a:lnTo>
                  <a:pt x="0" y="35442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39454" y="450620"/>
            <a:ext cx="6499307" cy="9165689"/>
          </a:xfrm>
          <a:custGeom>
            <a:avLst/>
            <a:gdLst/>
            <a:ahLst/>
            <a:cxnLst/>
            <a:rect r="r" b="b" t="t" l="l"/>
            <a:pathLst>
              <a:path h="9165689" w="6499307">
                <a:moveTo>
                  <a:pt x="0" y="0"/>
                </a:moveTo>
                <a:lnTo>
                  <a:pt x="6499307" y="0"/>
                </a:lnTo>
                <a:lnTo>
                  <a:pt x="6499307" y="9165689"/>
                </a:lnTo>
                <a:lnTo>
                  <a:pt x="0" y="9165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0871396" y="2469585"/>
            <a:ext cx="4162116" cy="0"/>
          </a:xfrm>
          <a:prstGeom prst="line">
            <a:avLst/>
          </a:prstGeom>
          <a:ln cap="flat" w="38100">
            <a:solidFill>
              <a:srgbClr val="A6A6A6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890446" y="8094724"/>
            <a:ext cx="4162116" cy="0"/>
          </a:xfrm>
          <a:prstGeom prst="line">
            <a:avLst/>
          </a:prstGeom>
          <a:ln cap="flat" w="38100">
            <a:solidFill>
              <a:srgbClr val="A6A6A6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-1451412">
            <a:off x="6065507" y="915094"/>
            <a:ext cx="3645721" cy="5565986"/>
          </a:xfrm>
          <a:custGeom>
            <a:avLst/>
            <a:gdLst/>
            <a:ahLst/>
            <a:cxnLst/>
            <a:rect r="r" b="b" t="t" l="l"/>
            <a:pathLst>
              <a:path h="5565986" w="3645721">
                <a:moveTo>
                  <a:pt x="0" y="0"/>
                </a:moveTo>
                <a:lnTo>
                  <a:pt x="3645721" y="0"/>
                </a:lnTo>
                <a:lnTo>
                  <a:pt x="3645721" y="5565986"/>
                </a:lnTo>
                <a:lnTo>
                  <a:pt x="0" y="5565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3215" y="838888"/>
            <a:ext cx="2075823" cy="2216898"/>
          </a:xfrm>
          <a:custGeom>
            <a:avLst/>
            <a:gdLst/>
            <a:ahLst/>
            <a:cxnLst/>
            <a:rect r="r" b="b" t="t" l="l"/>
            <a:pathLst>
              <a:path h="2216898" w="2075823">
                <a:moveTo>
                  <a:pt x="0" y="0"/>
                </a:moveTo>
                <a:lnTo>
                  <a:pt x="2075823" y="0"/>
                </a:lnTo>
                <a:lnTo>
                  <a:pt x="2075823" y="2216898"/>
                </a:lnTo>
                <a:lnTo>
                  <a:pt x="0" y="221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30387" y="6761090"/>
            <a:ext cx="7600653" cy="23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200" spc="-115" b="true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Key Features of the Application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52064" y="3015079"/>
            <a:ext cx="5269118" cy="415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697" indent="-354348" lvl="1">
              <a:lnSpc>
                <a:spcPts val="5580"/>
              </a:lnSpc>
              <a:buFont typeface="Arial"/>
              <a:buChar char="•"/>
            </a:pPr>
            <a:r>
              <a:rPr lang="en-US" sz="328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Registration and Login</a:t>
            </a:r>
          </a:p>
          <a:p>
            <a:pPr algn="l" marL="708697" indent="-354348" lvl="1">
              <a:lnSpc>
                <a:spcPts val="5580"/>
              </a:lnSpc>
              <a:buFont typeface="Arial"/>
              <a:buChar char="•"/>
            </a:pPr>
            <a:r>
              <a:rPr lang="en-US" sz="328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Profile Management</a:t>
            </a:r>
          </a:p>
          <a:p>
            <a:pPr algn="l" marL="708697" indent="-354348" lvl="1">
              <a:lnSpc>
                <a:spcPts val="5580"/>
              </a:lnSpc>
              <a:buFont typeface="Arial"/>
              <a:buChar char="•"/>
            </a:pPr>
            <a:r>
              <a:rPr lang="en-US" sz="328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Storage and Retrieval</a:t>
            </a:r>
          </a:p>
          <a:p>
            <a:pPr algn="l" marL="708697" indent="-354348" lvl="1">
              <a:lnSpc>
                <a:spcPts val="5580"/>
              </a:lnSpc>
              <a:buFont typeface="Arial"/>
              <a:buChar char="•"/>
            </a:pPr>
            <a:r>
              <a:rPr lang="en-US" sz="328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Responsive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DAGTdtXFy68</dc:identifier>
  <dcterms:modified xsi:type="dcterms:W3CDTF">2011-08-01T06:04:30Z</dcterms:modified>
  <cp:revision>1</cp:revision>
  <dc:title>Green Grey Scrapbook Digital Marketing Presentation</dc:title>
</cp:coreProperties>
</file>